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6" r:id="rId5"/>
    <p:sldMasterId id="2147483672" r:id="rId6"/>
    <p:sldMasterId id="2147483660" r:id="rId7"/>
    <p:sldMasterId id="2147483684" r:id="rId8"/>
    <p:sldMasterId id="2147483696" r:id="rId9"/>
    <p:sldMasterId id="2147483708" r:id="rId10"/>
    <p:sldMasterId id="2147483720" r:id="rId11"/>
    <p:sldMasterId id="2147483768" r:id="rId12"/>
  </p:sldMasterIdLst>
  <p:notesMasterIdLst>
    <p:notesMasterId r:id="rId48"/>
  </p:notesMasterIdLst>
  <p:sldIdLst>
    <p:sldId id="280" r:id="rId13"/>
    <p:sldId id="565" r:id="rId14"/>
    <p:sldId id="272" r:id="rId15"/>
    <p:sldId id="585" r:id="rId16"/>
    <p:sldId id="545" r:id="rId17"/>
    <p:sldId id="261" r:id="rId18"/>
    <p:sldId id="583" r:id="rId19"/>
    <p:sldId id="586" r:id="rId20"/>
    <p:sldId id="594" r:id="rId21"/>
    <p:sldId id="595" r:id="rId22"/>
    <p:sldId id="259" r:id="rId23"/>
    <p:sldId id="294" r:id="rId24"/>
    <p:sldId id="596" r:id="rId25"/>
    <p:sldId id="597" r:id="rId26"/>
    <p:sldId id="598" r:id="rId27"/>
    <p:sldId id="599" r:id="rId28"/>
    <p:sldId id="600" r:id="rId29"/>
    <p:sldId id="601" r:id="rId30"/>
    <p:sldId id="602" r:id="rId31"/>
    <p:sldId id="603" r:id="rId32"/>
    <p:sldId id="604" r:id="rId33"/>
    <p:sldId id="605" r:id="rId34"/>
    <p:sldId id="262" r:id="rId35"/>
    <p:sldId id="286" r:id="rId36"/>
    <p:sldId id="606" r:id="rId37"/>
    <p:sldId id="282" r:id="rId38"/>
    <p:sldId id="257" r:id="rId39"/>
    <p:sldId id="296" r:id="rId40"/>
    <p:sldId id="273" r:id="rId41"/>
    <p:sldId id="608" r:id="rId42"/>
    <p:sldId id="591" r:id="rId43"/>
    <p:sldId id="607" r:id="rId44"/>
    <p:sldId id="555" r:id="rId45"/>
    <p:sldId id="295" r:id="rId46"/>
    <p:sldId id="59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8E1"/>
    <a:srgbClr val="C3E6E1"/>
    <a:srgbClr val="F26622"/>
    <a:srgbClr val="253DA6"/>
    <a:srgbClr val="287D7D"/>
    <a:srgbClr val="F26621"/>
    <a:srgbClr val="31989E"/>
    <a:srgbClr val="30459E"/>
    <a:srgbClr val="F58458"/>
    <a:srgbClr val="0E2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ED945-3D40-4F0B-95E7-374686C8B484}" v="293" dt="2025-09-03T03:53:42.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25" autoAdjust="0"/>
  </p:normalViewPr>
  <p:slideViewPr>
    <p:cSldViewPr snapToGrid="0">
      <p:cViewPr>
        <p:scale>
          <a:sx n="100" d="100"/>
          <a:sy n="100" d="100"/>
        </p:scale>
        <p:origin x="312" y="1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Luechtefeld" userId="b0355c15-bb55-41ef-bddf-9f31cc8c98d8" providerId="ADAL" clId="{0C5313EE-E567-403D-8718-9825326BA9E2}"/>
    <pc:docChg chg="undo redo custSel addSld delSld modSld sldOrd delMainMaster delSection modSection">
      <pc:chgData name="Sean Luechtefeld" userId="b0355c15-bb55-41ef-bddf-9f31cc8c98d8" providerId="ADAL" clId="{0C5313EE-E567-403D-8718-9825326BA9E2}" dt="2025-09-03T03:53:42.184" v="6778" actId="2711"/>
      <pc:docMkLst>
        <pc:docMk/>
      </pc:docMkLst>
      <pc:sldChg chg="del">
        <pc:chgData name="Sean Luechtefeld" userId="b0355c15-bb55-41ef-bddf-9f31cc8c98d8" providerId="ADAL" clId="{0C5313EE-E567-403D-8718-9825326BA9E2}" dt="2025-09-01T17:02:02.586" v="97" actId="47"/>
        <pc:sldMkLst>
          <pc:docMk/>
          <pc:sldMk cId="1291184196" sldId="256"/>
        </pc:sldMkLst>
      </pc:sldChg>
      <pc:sldChg chg="modSp add del mod modTransition">
        <pc:chgData name="Sean Luechtefeld" userId="b0355c15-bb55-41ef-bddf-9f31cc8c98d8" providerId="ADAL" clId="{0C5313EE-E567-403D-8718-9825326BA9E2}" dt="2025-09-03T03:51:42.001" v="6773"/>
        <pc:sldMkLst>
          <pc:docMk/>
          <pc:sldMk cId="1779031371" sldId="257"/>
        </pc:sldMkLst>
        <pc:spChg chg="mod">
          <ac:chgData name="Sean Luechtefeld" userId="b0355c15-bb55-41ef-bddf-9f31cc8c98d8" providerId="ADAL" clId="{0C5313EE-E567-403D-8718-9825326BA9E2}" dt="2025-09-01T22:13:21.494" v="4614" actId="20577"/>
          <ac:spMkLst>
            <pc:docMk/>
            <pc:sldMk cId="1779031371" sldId="257"/>
            <ac:spMk id="12" creationId="{A72311C8-8EAB-0053-6BCF-7578224C2FC8}"/>
          </ac:spMkLst>
        </pc:spChg>
      </pc:sldChg>
      <pc:sldChg chg="modSp add del mod modTransition">
        <pc:chgData name="Sean Luechtefeld" userId="b0355c15-bb55-41ef-bddf-9f31cc8c98d8" providerId="ADAL" clId="{0C5313EE-E567-403D-8718-9825326BA9E2}" dt="2025-09-03T03:51:42.001" v="6773"/>
        <pc:sldMkLst>
          <pc:docMk/>
          <pc:sldMk cId="2443593977" sldId="259"/>
        </pc:sldMkLst>
        <pc:spChg chg="mod">
          <ac:chgData name="Sean Luechtefeld" userId="b0355c15-bb55-41ef-bddf-9f31cc8c98d8" providerId="ADAL" clId="{0C5313EE-E567-403D-8718-9825326BA9E2}" dt="2025-09-01T22:02:55.527" v="4570" actId="20577"/>
          <ac:spMkLst>
            <pc:docMk/>
            <pc:sldMk cId="2443593977" sldId="259"/>
            <ac:spMk id="3" creationId="{85793CD8-8649-7A08-3133-8C8228B3F2E8}"/>
          </ac:spMkLst>
        </pc:spChg>
      </pc:sldChg>
      <pc:sldChg chg="add del">
        <pc:chgData name="Sean Luechtefeld" userId="b0355c15-bb55-41ef-bddf-9f31cc8c98d8" providerId="ADAL" clId="{0C5313EE-E567-403D-8718-9825326BA9E2}" dt="2025-09-01T21:42:15.874" v="3176" actId="47"/>
        <pc:sldMkLst>
          <pc:docMk/>
          <pc:sldMk cId="1395244003" sldId="260"/>
        </pc:sldMkLst>
      </pc:sldChg>
      <pc:sldChg chg="modSp add del mod modTransition">
        <pc:chgData name="Sean Luechtefeld" userId="b0355c15-bb55-41ef-bddf-9f31cc8c98d8" providerId="ADAL" clId="{0C5313EE-E567-403D-8718-9825326BA9E2}" dt="2025-09-03T03:51:42.001" v="6773"/>
        <pc:sldMkLst>
          <pc:docMk/>
          <pc:sldMk cId="1021784069" sldId="261"/>
        </pc:sldMkLst>
        <pc:spChg chg="mod">
          <ac:chgData name="Sean Luechtefeld" userId="b0355c15-bb55-41ef-bddf-9f31cc8c98d8" providerId="ADAL" clId="{0C5313EE-E567-403D-8718-9825326BA9E2}" dt="2025-09-01T21:09:23.679" v="1533" actId="255"/>
          <ac:spMkLst>
            <pc:docMk/>
            <pc:sldMk cId="1021784069" sldId="261"/>
            <ac:spMk id="2" creationId="{1DBE33E0-9D7E-2785-C8F2-035903D63CFC}"/>
          </ac:spMkLst>
        </pc:spChg>
      </pc:sldChg>
      <pc:sldChg chg="addSp delSp modSp add del mod modTransition">
        <pc:chgData name="Sean Luechtefeld" userId="b0355c15-bb55-41ef-bddf-9f31cc8c98d8" providerId="ADAL" clId="{0C5313EE-E567-403D-8718-9825326BA9E2}" dt="2025-09-03T03:51:42.001" v="6773"/>
        <pc:sldMkLst>
          <pc:docMk/>
          <pc:sldMk cId="923900794" sldId="262"/>
        </pc:sldMkLst>
        <pc:spChg chg="add mod">
          <ac:chgData name="Sean Luechtefeld" userId="b0355c15-bb55-41ef-bddf-9f31cc8c98d8" providerId="ADAL" clId="{0C5313EE-E567-403D-8718-9825326BA9E2}" dt="2025-09-01T22:08:19.318" v="4588" actId="20577"/>
          <ac:spMkLst>
            <pc:docMk/>
            <pc:sldMk cId="923900794" sldId="262"/>
            <ac:spMk id="2" creationId="{866D8422-2F56-1BFF-5771-DCC387328515}"/>
          </ac:spMkLst>
        </pc:spChg>
      </pc:sldChg>
      <pc:sldChg chg="del">
        <pc:chgData name="Sean Luechtefeld" userId="b0355c15-bb55-41ef-bddf-9f31cc8c98d8" providerId="ADAL" clId="{0C5313EE-E567-403D-8718-9825326BA9E2}" dt="2025-09-01T17:02:02.586" v="97" actId="47"/>
        <pc:sldMkLst>
          <pc:docMk/>
          <pc:sldMk cId="658535751" sldId="263"/>
        </pc:sldMkLst>
      </pc:sldChg>
      <pc:sldChg chg="del">
        <pc:chgData name="Sean Luechtefeld" userId="b0355c15-bb55-41ef-bddf-9f31cc8c98d8" providerId="ADAL" clId="{0C5313EE-E567-403D-8718-9825326BA9E2}" dt="2025-09-01T17:02:02.586" v="97" actId="47"/>
        <pc:sldMkLst>
          <pc:docMk/>
          <pc:sldMk cId="2831962820" sldId="264"/>
        </pc:sldMkLst>
      </pc:sldChg>
      <pc:sldChg chg="del">
        <pc:chgData name="Sean Luechtefeld" userId="b0355c15-bb55-41ef-bddf-9f31cc8c98d8" providerId="ADAL" clId="{0C5313EE-E567-403D-8718-9825326BA9E2}" dt="2025-09-01T17:02:02.586" v="97" actId="47"/>
        <pc:sldMkLst>
          <pc:docMk/>
          <pc:sldMk cId="3073020687" sldId="266"/>
        </pc:sldMkLst>
      </pc:sldChg>
      <pc:sldChg chg="ord modTransition">
        <pc:chgData name="Sean Luechtefeld" userId="b0355c15-bb55-41ef-bddf-9f31cc8c98d8" providerId="ADAL" clId="{0C5313EE-E567-403D-8718-9825326BA9E2}" dt="2025-09-03T03:51:42.001" v="6773"/>
        <pc:sldMkLst>
          <pc:docMk/>
          <pc:sldMk cId="3638306665" sldId="272"/>
        </pc:sldMkLst>
      </pc:sldChg>
      <pc:sldChg chg="addSp delSp modSp add del mod ord modTransition">
        <pc:chgData name="Sean Luechtefeld" userId="b0355c15-bb55-41ef-bddf-9f31cc8c98d8" providerId="ADAL" clId="{0C5313EE-E567-403D-8718-9825326BA9E2}" dt="2025-09-03T03:51:42.001" v="6773"/>
        <pc:sldMkLst>
          <pc:docMk/>
          <pc:sldMk cId="918798547" sldId="273"/>
        </pc:sldMkLst>
        <pc:spChg chg="mod">
          <ac:chgData name="Sean Luechtefeld" userId="b0355c15-bb55-41ef-bddf-9f31cc8c98d8" providerId="ADAL" clId="{0C5313EE-E567-403D-8718-9825326BA9E2}" dt="2025-09-03T03:41:09.967" v="6405" actId="20577"/>
          <ac:spMkLst>
            <pc:docMk/>
            <pc:sldMk cId="918798547" sldId="273"/>
            <ac:spMk id="5" creationId="{C9D11730-866C-A0E8-53A3-98B9B71B4A7B}"/>
          </ac:spMkLst>
        </pc:spChg>
        <pc:spChg chg="mod">
          <ac:chgData name="Sean Luechtefeld" userId="b0355c15-bb55-41ef-bddf-9f31cc8c98d8" providerId="ADAL" clId="{0C5313EE-E567-403D-8718-9825326BA9E2}" dt="2025-09-03T03:42:13.818" v="6519" actId="6549"/>
          <ac:spMkLst>
            <pc:docMk/>
            <pc:sldMk cId="918798547" sldId="273"/>
            <ac:spMk id="6" creationId="{6000C358-7655-3941-52C2-DE0EE056EB56}"/>
          </ac:spMkLst>
        </pc:spChg>
        <pc:spChg chg="mod">
          <ac:chgData name="Sean Luechtefeld" userId="b0355c15-bb55-41ef-bddf-9f31cc8c98d8" providerId="ADAL" clId="{0C5313EE-E567-403D-8718-9825326BA9E2}" dt="2025-09-03T03:42:11.107" v="6518" actId="1035"/>
          <ac:spMkLst>
            <pc:docMk/>
            <pc:sldMk cId="918798547" sldId="273"/>
            <ac:spMk id="7" creationId="{1F736AF3-6A3B-56D3-6A4E-2F72BF9A3FB0}"/>
          </ac:spMkLst>
        </pc:spChg>
        <pc:spChg chg="del">
          <ac:chgData name="Sean Luechtefeld" userId="b0355c15-bb55-41ef-bddf-9f31cc8c98d8" providerId="ADAL" clId="{0C5313EE-E567-403D-8718-9825326BA9E2}" dt="2025-09-03T03:42:24.007" v="6520" actId="478"/>
          <ac:spMkLst>
            <pc:docMk/>
            <pc:sldMk cId="918798547" sldId="273"/>
            <ac:spMk id="8" creationId="{EE91472D-7BEF-120E-ADEB-D7E5C5502CFC}"/>
          </ac:spMkLst>
        </pc:spChg>
        <pc:spChg chg="del">
          <ac:chgData name="Sean Luechtefeld" userId="b0355c15-bb55-41ef-bddf-9f31cc8c98d8" providerId="ADAL" clId="{0C5313EE-E567-403D-8718-9825326BA9E2}" dt="2025-09-03T03:42:24.007" v="6520" actId="478"/>
          <ac:spMkLst>
            <pc:docMk/>
            <pc:sldMk cId="918798547" sldId="273"/>
            <ac:spMk id="9" creationId="{10550256-93D8-1649-3A63-7985E32ABEA4}"/>
          </ac:spMkLst>
        </pc:spChg>
        <pc:spChg chg="del">
          <ac:chgData name="Sean Luechtefeld" userId="b0355c15-bb55-41ef-bddf-9f31cc8c98d8" providerId="ADAL" clId="{0C5313EE-E567-403D-8718-9825326BA9E2}" dt="2025-09-03T03:42:24.007" v="6520" actId="478"/>
          <ac:spMkLst>
            <pc:docMk/>
            <pc:sldMk cId="918798547" sldId="273"/>
            <ac:spMk id="10" creationId="{AF06F8FD-7D67-1F87-C0A4-80053A82561B}"/>
          </ac:spMkLst>
        </pc:spChg>
        <pc:spChg chg="del">
          <ac:chgData name="Sean Luechtefeld" userId="b0355c15-bb55-41ef-bddf-9f31cc8c98d8" providerId="ADAL" clId="{0C5313EE-E567-403D-8718-9825326BA9E2}" dt="2025-09-03T03:42:24.007" v="6520" actId="478"/>
          <ac:spMkLst>
            <pc:docMk/>
            <pc:sldMk cId="918798547" sldId="273"/>
            <ac:spMk id="11" creationId="{1AEE2C4B-ABD6-FD25-E5BE-F01760FA0FE8}"/>
          </ac:spMkLst>
        </pc:spChg>
        <pc:spChg chg="del">
          <ac:chgData name="Sean Luechtefeld" userId="b0355c15-bb55-41ef-bddf-9f31cc8c98d8" providerId="ADAL" clId="{0C5313EE-E567-403D-8718-9825326BA9E2}" dt="2025-09-03T03:42:24.007" v="6520" actId="478"/>
          <ac:spMkLst>
            <pc:docMk/>
            <pc:sldMk cId="918798547" sldId="273"/>
            <ac:spMk id="12" creationId="{033DBAD8-A4C0-4310-B631-738045A5AD96}"/>
          </ac:spMkLst>
        </pc:spChg>
        <pc:spChg chg="del">
          <ac:chgData name="Sean Luechtefeld" userId="b0355c15-bb55-41ef-bddf-9f31cc8c98d8" providerId="ADAL" clId="{0C5313EE-E567-403D-8718-9825326BA9E2}" dt="2025-09-03T03:42:24.007" v="6520" actId="478"/>
          <ac:spMkLst>
            <pc:docMk/>
            <pc:sldMk cId="918798547" sldId="273"/>
            <ac:spMk id="13" creationId="{79911291-DCB1-A151-8ABB-6E72B16207E9}"/>
          </ac:spMkLst>
        </pc:spChg>
        <pc:spChg chg="add mod">
          <ac:chgData name="Sean Luechtefeld" userId="b0355c15-bb55-41ef-bddf-9f31cc8c98d8" providerId="ADAL" clId="{0C5313EE-E567-403D-8718-9825326BA9E2}" dt="2025-09-03T03:43:54.781" v="6602" actId="20577"/>
          <ac:spMkLst>
            <pc:docMk/>
            <pc:sldMk cId="918798547" sldId="273"/>
            <ac:spMk id="14" creationId="{44692934-008D-3A34-421C-127C0B068C31}"/>
          </ac:spMkLst>
        </pc:spChg>
        <pc:spChg chg="add mod">
          <ac:chgData name="Sean Luechtefeld" userId="b0355c15-bb55-41ef-bddf-9f31cc8c98d8" providerId="ADAL" clId="{0C5313EE-E567-403D-8718-9825326BA9E2}" dt="2025-09-03T03:43:43.763" v="6542" actId="20577"/>
          <ac:spMkLst>
            <pc:docMk/>
            <pc:sldMk cId="918798547" sldId="273"/>
            <ac:spMk id="15" creationId="{32E8FDF3-EB7A-3BA7-774E-25F6A5948091}"/>
          </ac:spMkLst>
        </pc:spChg>
        <pc:spChg chg="add mod">
          <ac:chgData name="Sean Luechtefeld" userId="b0355c15-bb55-41ef-bddf-9f31cc8c98d8" providerId="ADAL" clId="{0C5313EE-E567-403D-8718-9825326BA9E2}" dt="2025-09-03T03:46:06.624" v="6728" actId="20577"/>
          <ac:spMkLst>
            <pc:docMk/>
            <pc:sldMk cId="918798547" sldId="273"/>
            <ac:spMk id="16" creationId="{EA9685AC-051B-1A70-1B9E-F2153E11680F}"/>
          </ac:spMkLst>
        </pc:spChg>
        <pc:spChg chg="add mod">
          <ac:chgData name="Sean Luechtefeld" userId="b0355c15-bb55-41ef-bddf-9f31cc8c98d8" providerId="ADAL" clId="{0C5313EE-E567-403D-8718-9825326BA9E2}" dt="2025-09-03T03:45:56.462" v="6669" actId="20577"/>
          <ac:spMkLst>
            <pc:docMk/>
            <pc:sldMk cId="918798547" sldId="273"/>
            <ac:spMk id="17" creationId="{ADAFC9D1-FFF0-3672-E072-A743D212890F}"/>
          </ac:spMkLst>
        </pc:spChg>
        <pc:spChg chg="add mod">
          <ac:chgData name="Sean Luechtefeld" userId="b0355c15-bb55-41ef-bddf-9f31cc8c98d8" providerId="ADAL" clId="{0C5313EE-E567-403D-8718-9825326BA9E2}" dt="2025-09-03T03:44:20.705" v="6664" actId="20577"/>
          <ac:spMkLst>
            <pc:docMk/>
            <pc:sldMk cId="918798547" sldId="273"/>
            <ac:spMk id="18" creationId="{2F15993A-FC85-D941-83E0-485C4E319BAA}"/>
          </ac:spMkLst>
        </pc:spChg>
        <pc:spChg chg="add mod">
          <ac:chgData name="Sean Luechtefeld" userId="b0355c15-bb55-41ef-bddf-9f31cc8c98d8" providerId="ADAL" clId="{0C5313EE-E567-403D-8718-9825326BA9E2}" dt="2025-09-03T03:44:09.319" v="6605" actId="20577"/>
          <ac:spMkLst>
            <pc:docMk/>
            <pc:sldMk cId="918798547" sldId="273"/>
            <ac:spMk id="19" creationId="{B1F2030E-49D8-EC1B-7795-5359DA6B5B7F}"/>
          </ac:spMkLst>
        </pc:spChg>
      </pc:sldChg>
      <pc:sldChg chg="add del">
        <pc:chgData name="Sean Luechtefeld" userId="b0355c15-bb55-41ef-bddf-9f31cc8c98d8" providerId="ADAL" clId="{0C5313EE-E567-403D-8718-9825326BA9E2}" dt="2025-09-03T03:19:37.399" v="6059" actId="47"/>
        <pc:sldMkLst>
          <pc:docMk/>
          <pc:sldMk cId="3653712175" sldId="273"/>
        </pc:sldMkLst>
      </pc:sldChg>
      <pc:sldChg chg="del">
        <pc:chgData name="Sean Luechtefeld" userId="b0355c15-bb55-41ef-bddf-9f31cc8c98d8" providerId="ADAL" clId="{0C5313EE-E567-403D-8718-9825326BA9E2}" dt="2025-09-01T17:02:02.586" v="97" actId="47"/>
        <pc:sldMkLst>
          <pc:docMk/>
          <pc:sldMk cId="3341412568" sldId="274"/>
        </pc:sldMkLst>
      </pc:sldChg>
      <pc:sldChg chg="add del">
        <pc:chgData name="Sean Luechtefeld" userId="b0355c15-bb55-41ef-bddf-9f31cc8c98d8" providerId="ADAL" clId="{0C5313EE-E567-403D-8718-9825326BA9E2}" dt="2025-09-01T21:42:17.683" v="3177" actId="47"/>
        <pc:sldMkLst>
          <pc:docMk/>
          <pc:sldMk cId="3918170844" sldId="274"/>
        </pc:sldMkLst>
      </pc:sldChg>
      <pc:sldChg chg="del">
        <pc:chgData name="Sean Luechtefeld" userId="b0355c15-bb55-41ef-bddf-9f31cc8c98d8" providerId="ADAL" clId="{0C5313EE-E567-403D-8718-9825326BA9E2}" dt="2025-09-01T17:02:02.586" v="97" actId="47"/>
        <pc:sldMkLst>
          <pc:docMk/>
          <pc:sldMk cId="1236876457" sldId="275"/>
        </pc:sldMkLst>
      </pc:sldChg>
      <pc:sldChg chg="add del">
        <pc:chgData name="Sean Luechtefeld" userId="b0355c15-bb55-41ef-bddf-9f31cc8c98d8" providerId="ADAL" clId="{0C5313EE-E567-403D-8718-9825326BA9E2}" dt="2025-09-01T21:49:01.130" v="3531" actId="47"/>
        <pc:sldMkLst>
          <pc:docMk/>
          <pc:sldMk cId="2284640823" sldId="275"/>
        </pc:sldMkLst>
      </pc:sldChg>
      <pc:sldChg chg="del">
        <pc:chgData name="Sean Luechtefeld" userId="b0355c15-bb55-41ef-bddf-9f31cc8c98d8" providerId="ADAL" clId="{0C5313EE-E567-403D-8718-9825326BA9E2}" dt="2025-09-01T17:02:02.586" v="97" actId="47"/>
        <pc:sldMkLst>
          <pc:docMk/>
          <pc:sldMk cId="3891773153" sldId="276"/>
        </pc:sldMkLst>
      </pc:sldChg>
      <pc:sldChg chg="del">
        <pc:chgData name="Sean Luechtefeld" userId="b0355c15-bb55-41ef-bddf-9f31cc8c98d8" providerId="ADAL" clId="{0C5313EE-E567-403D-8718-9825326BA9E2}" dt="2025-09-01T17:02:02.586" v="97" actId="47"/>
        <pc:sldMkLst>
          <pc:docMk/>
          <pc:sldMk cId="2084872484" sldId="277"/>
        </pc:sldMkLst>
      </pc:sldChg>
      <pc:sldChg chg="add del">
        <pc:chgData name="Sean Luechtefeld" userId="b0355c15-bb55-41ef-bddf-9f31cc8c98d8" providerId="ADAL" clId="{0C5313EE-E567-403D-8718-9825326BA9E2}" dt="2025-09-03T03:48:50.600" v="6740" actId="47"/>
        <pc:sldMkLst>
          <pc:docMk/>
          <pc:sldMk cId="4115708228" sldId="278"/>
        </pc:sldMkLst>
      </pc:sldChg>
      <pc:sldChg chg="del">
        <pc:chgData name="Sean Luechtefeld" userId="b0355c15-bb55-41ef-bddf-9f31cc8c98d8" providerId="ADAL" clId="{0C5313EE-E567-403D-8718-9825326BA9E2}" dt="2025-09-01T16:58:18.234" v="78" actId="18676"/>
        <pc:sldMkLst>
          <pc:docMk/>
          <pc:sldMk cId="1257319374" sldId="279"/>
        </pc:sldMkLst>
      </pc:sldChg>
      <pc:sldChg chg="modSp mod modTransition">
        <pc:chgData name="Sean Luechtefeld" userId="b0355c15-bb55-41ef-bddf-9f31cc8c98d8" providerId="ADAL" clId="{0C5313EE-E567-403D-8718-9825326BA9E2}" dt="2025-09-03T03:51:42.001" v="6773"/>
        <pc:sldMkLst>
          <pc:docMk/>
          <pc:sldMk cId="4182151611" sldId="280"/>
        </pc:sldMkLst>
        <pc:spChg chg="mod">
          <ac:chgData name="Sean Luechtefeld" userId="b0355c15-bb55-41ef-bddf-9f31cc8c98d8" providerId="ADAL" clId="{0C5313EE-E567-403D-8718-9825326BA9E2}" dt="2025-09-01T16:57:12.827" v="40" actId="20577"/>
          <ac:spMkLst>
            <pc:docMk/>
            <pc:sldMk cId="4182151611" sldId="280"/>
            <ac:spMk id="5" creationId="{9E99DBB7-F21C-4E26-3A0C-EF56544BB615}"/>
          </ac:spMkLst>
        </pc:spChg>
        <pc:spChg chg="mod">
          <ac:chgData name="Sean Luechtefeld" userId="b0355c15-bb55-41ef-bddf-9f31cc8c98d8" providerId="ADAL" clId="{0C5313EE-E567-403D-8718-9825326BA9E2}" dt="2025-09-03T03:50:03.586" v="6760" actId="20577"/>
          <ac:spMkLst>
            <pc:docMk/>
            <pc:sldMk cId="4182151611" sldId="280"/>
            <ac:spMk id="6" creationId="{865E9EF1-88CE-A0CD-D5CC-3623C747C198}"/>
          </ac:spMkLst>
        </pc:spChg>
      </pc:sldChg>
      <pc:sldChg chg="addSp delSp modSp add del mod ord modTransition">
        <pc:chgData name="Sean Luechtefeld" userId="b0355c15-bb55-41ef-bddf-9f31cc8c98d8" providerId="ADAL" clId="{0C5313EE-E567-403D-8718-9825326BA9E2}" dt="2025-09-03T03:51:42.001" v="6773"/>
        <pc:sldMkLst>
          <pc:docMk/>
          <pc:sldMk cId="2898464479" sldId="282"/>
        </pc:sldMkLst>
        <pc:spChg chg="mod">
          <ac:chgData name="Sean Luechtefeld" userId="b0355c15-bb55-41ef-bddf-9f31cc8c98d8" providerId="ADAL" clId="{0C5313EE-E567-403D-8718-9825326BA9E2}" dt="2025-09-03T03:20:31.610" v="6102" actId="14100"/>
          <ac:spMkLst>
            <pc:docMk/>
            <pc:sldMk cId="2898464479" sldId="282"/>
            <ac:spMk id="4" creationId="{435609B0-41E5-0A5C-C3FD-B0745DDF6A44}"/>
          </ac:spMkLst>
        </pc:spChg>
        <pc:spChg chg="mod">
          <ac:chgData name="Sean Luechtefeld" userId="b0355c15-bb55-41ef-bddf-9f31cc8c98d8" providerId="ADAL" clId="{0C5313EE-E567-403D-8718-9825326BA9E2}" dt="2025-09-03T03:22:20.485" v="6149" actId="403"/>
          <ac:spMkLst>
            <pc:docMk/>
            <pc:sldMk cId="2898464479" sldId="282"/>
            <ac:spMk id="5" creationId="{7857C09A-5711-8A48-A519-D29D9B292B28}"/>
          </ac:spMkLst>
        </pc:spChg>
        <pc:picChg chg="add mod">
          <ac:chgData name="Sean Luechtefeld" userId="b0355c15-bb55-41ef-bddf-9f31cc8c98d8" providerId="ADAL" clId="{0C5313EE-E567-403D-8718-9825326BA9E2}" dt="2025-09-03T03:21:03.931" v="6108" actId="1076"/>
          <ac:picMkLst>
            <pc:docMk/>
            <pc:sldMk cId="2898464479" sldId="282"/>
            <ac:picMk id="2" creationId="{7F504F6F-0117-9C1C-7C4F-3465CE9CADBD}"/>
          </ac:picMkLst>
        </pc:picChg>
        <pc:picChg chg="del">
          <ac:chgData name="Sean Luechtefeld" userId="b0355c15-bb55-41ef-bddf-9f31cc8c98d8" providerId="ADAL" clId="{0C5313EE-E567-403D-8718-9825326BA9E2}" dt="2025-09-03T03:20:41.582" v="6103" actId="478"/>
          <ac:picMkLst>
            <pc:docMk/>
            <pc:sldMk cId="2898464479" sldId="282"/>
            <ac:picMk id="17" creationId="{8A68324C-6523-AF67-14A3-3A89FA736227}"/>
          </ac:picMkLst>
        </pc:picChg>
      </pc:sldChg>
      <pc:sldChg chg="modSp add del mod modTransition">
        <pc:chgData name="Sean Luechtefeld" userId="b0355c15-bb55-41ef-bddf-9f31cc8c98d8" providerId="ADAL" clId="{0C5313EE-E567-403D-8718-9825326BA9E2}" dt="2025-09-03T03:51:42.001" v="6773"/>
        <pc:sldMkLst>
          <pc:docMk/>
          <pc:sldMk cId="3273273328" sldId="286"/>
        </pc:sldMkLst>
        <pc:spChg chg="mod">
          <ac:chgData name="Sean Luechtefeld" userId="b0355c15-bb55-41ef-bddf-9f31cc8c98d8" providerId="ADAL" clId="{0C5313EE-E567-403D-8718-9825326BA9E2}" dt="2025-09-03T01:50:10.169" v="4666" actId="20577"/>
          <ac:spMkLst>
            <pc:docMk/>
            <pc:sldMk cId="3273273328" sldId="286"/>
            <ac:spMk id="4" creationId="{A9E89CB6-8518-3311-0FEA-DE77DC3517C2}"/>
          </ac:spMkLst>
        </pc:spChg>
        <pc:spChg chg="mod">
          <ac:chgData name="Sean Luechtefeld" userId="b0355c15-bb55-41ef-bddf-9f31cc8c98d8" providerId="ADAL" clId="{0C5313EE-E567-403D-8718-9825326BA9E2}" dt="2025-09-03T01:51:40.296" v="4806" actId="14100"/>
          <ac:spMkLst>
            <pc:docMk/>
            <pc:sldMk cId="3273273328" sldId="286"/>
            <ac:spMk id="5" creationId="{E0CE601B-295F-F1B2-D49E-22A836350A31}"/>
          </ac:spMkLst>
        </pc:spChg>
        <pc:spChg chg="mod">
          <ac:chgData name="Sean Luechtefeld" userId="b0355c15-bb55-41ef-bddf-9f31cc8c98d8" providerId="ADAL" clId="{0C5313EE-E567-403D-8718-9825326BA9E2}" dt="2025-09-03T01:50:52.203" v="4713" actId="14100"/>
          <ac:spMkLst>
            <pc:docMk/>
            <pc:sldMk cId="3273273328" sldId="286"/>
            <ac:spMk id="6" creationId="{D473D93E-1F38-BF47-26E4-9A8A350B5AFF}"/>
          </ac:spMkLst>
        </pc:spChg>
        <pc:spChg chg="mod">
          <ac:chgData name="Sean Luechtefeld" userId="b0355c15-bb55-41ef-bddf-9f31cc8c98d8" providerId="ADAL" clId="{0C5313EE-E567-403D-8718-9825326BA9E2}" dt="2025-09-03T01:54:32.498" v="5102" actId="1035"/>
          <ac:spMkLst>
            <pc:docMk/>
            <pc:sldMk cId="3273273328" sldId="286"/>
            <ac:spMk id="14" creationId="{665918A7-4A95-722E-6ACB-7CF56F921EEB}"/>
          </ac:spMkLst>
        </pc:spChg>
        <pc:spChg chg="mod">
          <ac:chgData name="Sean Luechtefeld" userId="b0355c15-bb55-41ef-bddf-9f31cc8c98d8" providerId="ADAL" clId="{0C5313EE-E567-403D-8718-9825326BA9E2}" dt="2025-09-03T01:54:32.498" v="5102" actId="1035"/>
          <ac:spMkLst>
            <pc:docMk/>
            <pc:sldMk cId="3273273328" sldId="286"/>
            <ac:spMk id="15" creationId="{049E5EE5-0A47-1668-5DCF-0775854B7938}"/>
          </ac:spMkLst>
        </pc:spChg>
        <pc:spChg chg="mod">
          <ac:chgData name="Sean Luechtefeld" userId="b0355c15-bb55-41ef-bddf-9f31cc8c98d8" providerId="ADAL" clId="{0C5313EE-E567-403D-8718-9825326BA9E2}" dt="2025-09-03T01:51:33.502" v="4804" actId="14100"/>
          <ac:spMkLst>
            <pc:docMk/>
            <pc:sldMk cId="3273273328" sldId="286"/>
            <ac:spMk id="16" creationId="{095D6D2E-2D3B-CEA1-0957-EFA6C6DC70E2}"/>
          </ac:spMkLst>
        </pc:spChg>
        <pc:spChg chg="mod">
          <ac:chgData name="Sean Luechtefeld" userId="b0355c15-bb55-41ef-bddf-9f31cc8c98d8" providerId="ADAL" clId="{0C5313EE-E567-403D-8718-9825326BA9E2}" dt="2025-09-03T01:53:22.847" v="4946" actId="6549"/>
          <ac:spMkLst>
            <pc:docMk/>
            <pc:sldMk cId="3273273328" sldId="286"/>
            <ac:spMk id="20" creationId="{CC8AC149-6852-A2D0-0F52-45746C2342A7}"/>
          </ac:spMkLst>
        </pc:spChg>
        <pc:spChg chg="mod">
          <ac:chgData name="Sean Luechtefeld" userId="b0355c15-bb55-41ef-bddf-9f31cc8c98d8" providerId="ADAL" clId="{0C5313EE-E567-403D-8718-9825326BA9E2}" dt="2025-09-03T01:54:32.498" v="5102" actId="1035"/>
          <ac:spMkLst>
            <pc:docMk/>
            <pc:sldMk cId="3273273328" sldId="286"/>
            <ac:spMk id="21" creationId="{3C6DD42E-8AC0-E5A4-11D0-309B5FC0E7D0}"/>
          </ac:spMkLst>
        </pc:spChg>
      </pc:sldChg>
      <pc:sldChg chg="del">
        <pc:chgData name="Sean Luechtefeld" userId="b0355c15-bb55-41ef-bddf-9f31cc8c98d8" providerId="ADAL" clId="{0C5313EE-E567-403D-8718-9825326BA9E2}" dt="2025-09-01T17:02:02.586" v="97" actId="47"/>
        <pc:sldMkLst>
          <pc:docMk/>
          <pc:sldMk cId="845138025" sldId="287"/>
        </pc:sldMkLst>
      </pc:sldChg>
      <pc:sldChg chg="del">
        <pc:chgData name="Sean Luechtefeld" userId="b0355c15-bb55-41ef-bddf-9f31cc8c98d8" providerId="ADAL" clId="{0C5313EE-E567-403D-8718-9825326BA9E2}" dt="2025-09-01T17:02:02.586" v="97" actId="47"/>
        <pc:sldMkLst>
          <pc:docMk/>
          <pc:sldMk cId="2651155478" sldId="288"/>
        </pc:sldMkLst>
      </pc:sldChg>
      <pc:sldChg chg="del">
        <pc:chgData name="Sean Luechtefeld" userId="b0355c15-bb55-41ef-bddf-9f31cc8c98d8" providerId="ADAL" clId="{0C5313EE-E567-403D-8718-9825326BA9E2}" dt="2025-09-01T17:02:02.586" v="97" actId="47"/>
        <pc:sldMkLst>
          <pc:docMk/>
          <pc:sldMk cId="2002732154" sldId="289"/>
        </pc:sldMkLst>
      </pc:sldChg>
      <pc:sldChg chg="del">
        <pc:chgData name="Sean Luechtefeld" userId="b0355c15-bb55-41ef-bddf-9f31cc8c98d8" providerId="ADAL" clId="{0C5313EE-E567-403D-8718-9825326BA9E2}" dt="2025-09-01T16:58:18.234" v="78" actId="18676"/>
        <pc:sldMkLst>
          <pc:docMk/>
          <pc:sldMk cId="3955530" sldId="290"/>
        </pc:sldMkLst>
      </pc:sldChg>
      <pc:sldChg chg="del">
        <pc:chgData name="Sean Luechtefeld" userId="b0355c15-bb55-41ef-bddf-9f31cc8c98d8" providerId="ADAL" clId="{0C5313EE-E567-403D-8718-9825326BA9E2}" dt="2025-09-01T16:58:18.234" v="78" actId="18676"/>
        <pc:sldMkLst>
          <pc:docMk/>
          <pc:sldMk cId="3253934699" sldId="291"/>
        </pc:sldMkLst>
      </pc:sldChg>
      <pc:sldChg chg="addSp delSp modSp add del mod modTransition">
        <pc:chgData name="Sean Luechtefeld" userId="b0355c15-bb55-41ef-bddf-9f31cc8c98d8" providerId="ADAL" clId="{0C5313EE-E567-403D-8718-9825326BA9E2}" dt="2025-09-03T03:51:42.001" v="6773"/>
        <pc:sldMkLst>
          <pc:docMk/>
          <pc:sldMk cId="1767904505" sldId="294"/>
        </pc:sldMkLst>
        <pc:spChg chg="mod">
          <ac:chgData name="Sean Luechtefeld" userId="b0355c15-bb55-41ef-bddf-9f31cc8c98d8" providerId="ADAL" clId="{0C5313EE-E567-403D-8718-9825326BA9E2}" dt="2025-09-01T21:13:02.735" v="1655" actId="164"/>
          <ac:spMkLst>
            <pc:docMk/>
            <pc:sldMk cId="1767904505" sldId="294"/>
            <ac:spMk id="2" creationId="{AE497F86-8AB8-F392-B510-E9B061D951F5}"/>
          </ac:spMkLst>
        </pc:spChg>
        <pc:spChg chg="mod">
          <ac:chgData name="Sean Luechtefeld" userId="b0355c15-bb55-41ef-bddf-9f31cc8c98d8" providerId="ADAL" clId="{0C5313EE-E567-403D-8718-9825326BA9E2}" dt="2025-09-01T21:20:32.414" v="2345" actId="20577"/>
          <ac:spMkLst>
            <pc:docMk/>
            <pc:sldMk cId="1767904505" sldId="294"/>
            <ac:spMk id="3" creationId="{1FE846A0-5A98-69BB-4DA6-4C8CCF394C02}"/>
          </ac:spMkLst>
        </pc:spChg>
        <pc:spChg chg="add mod">
          <ac:chgData name="Sean Luechtefeld" userId="b0355c15-bb55-41ef-bddf-9f31cc8c98d8" providerId="ADAL" clId="{0C5313EE-E567-403D-8718-9825326BA9E2}" dt="2025-09-01T21:12:23.799" v="1626" actId="164"/>
          <ac:spMkLst>
            <pc:docMk/>
            <pc:sldMk cId="1767904505" sldId="294"/>
            <ac:spMk id="4" creationId="{3A8204E4-EE2A-7C62-BC73-D0AA32794B07}"/>
          </ac:spMkLst>
        </pc:spChg>
        <pc:spChg chg="add mod">
          <ac:chgData name="Sean Luechtefeld" userId="b0355c15-bb55-41ef-bddf-9f31cc8c98d8" providerId="ADAL" clId="{0C5313EE-E567-403D-8718-9825326BA9E2}" dt="2025-09-01T21:16:35.044" v="1737" actId="20577"/>
          <ac:spMkLst>
            <pc:docMk/>
            <pc:sldMk cId="1767904505" sldId="294"/>
            <ac:spMk id="6" creationId="{F4E71A1B-D17D-138E-F148-CCE410B3864E}"/>
          </ac:spMkLst>
        </pc:spChg>
        <pc:spChg chg="mod">
          <ac:chgData name="Sean Luechtefeld" userId="b0355c15-bb55-41ef-bddf-9f31cc8c98d8" providerId="ADAL" clId="{0C5313EE-E567-403D-8718-9825326BA9E2}" dt="2025-09-01T21:13:02.735" v="1655" actId="164"/>
          <ac:spMkLst>
            <pc:docMk/>
            <pc:sldMk cId="1767904505" sldId="294"/>
            <ac:spMk id="7" creationId="{32E14DA3-663D-493D-0E91-0EF481F3830F}"/>
          </ac:spMkLst>
        </pc:spChg>
        <pc:spChg chg="add mod">
          <ac:chgData name="Sean Luechtefeld" userId="b0355c15-bb55-41ef-bddf-9f31cc8c98d8" providerId="ADAL" clId="{0C5313EE-E567-403D-8718-9825326BA9E2}" dt="2025-09-01T21:20:07.233" v="2308" actId="164"/>
          <ac:spMkLst>
            <pc:docMk/>
            <pc:sldMk cId="1767904505" sldId="294"/>
            <ac:spMk id="10" creationId="{682A9CD1-9367-9A9C-5A31-E713CF4105F9}"/>
          </ac:spMkLst>
        </pc:spChg>
        <pc:spChg chg="add del mod">
          <ac:chgData name="Sean Luechtefeld" userId="b0355c15-bb55-41ef-bddf-9f31cc8c98d8" providerId="ADAL" clId="{0C5313EE-E567-403D-8718-9825326BA9E2}" dt="2025-09-01T21:20:07.233" v="2308" actId="164"/>
          <ac:spMkLst>
            <pc:docMk/>
            <pc:sldMk cId="1767904505" sldId="294"/>
            <ac:spMk id="11" creationId="{56875425-0D26-419D-3FBB-642106721853}"/>
          </ac:spMkLst>
        </pc:spChg>
        <pc:spChg chg="mod">
          <ac:chgData name="Sean Luechtefeld" userId="b0355c15-bb55-41ef-bddf-9f31cc8c98d8" providerId="ADAL" clId="{0C5313EE-E567-403D-8718-9825326BA9E2}" dt="2025-09-01T21:20:20.051" v="2330" actId="1036"/>
          <ac:spMkLst>
            <pc:docMk/>
            <pc:sldMk cId="1767904505" sldId="294"/>
            <ac:spMk id="18" creationId="{F70789FB-DD47-EDC1-9B39-EBE89636E944}"/>
          </ac:spMkLst>
        </pc:spChg>
        <pc:spChg chg="mod">
          <ac:chgData name="Sean Luechtefeld" userId="b0355c15-bb55-41ef-bddf-9f31cc8c98d8" providerId="ADAL" clId="{0C5313EE-E567-403D-8718-9825326BA9E2}" dt="2025-09-01T21:20:20.051" v="2330" actId="1036"/>
          <ac:spMkLst>
            <pc:docMk/>
            <pc:sldMk cId="1767904505" sldId="294"/>
            <ac:spMk id="20" creationId="{A3E89379-2FF2-145E-FC65-DF56D8BACFE8}"/>
          </ac:spMkLst>
        </pc:spChg>
        <pc:spChg chg="mod">
          <ac:chgData name="Sean Luechtefeld" userId="b0355c15-bb55-41ef-bddf-9f31cc8c98d8" providerId="ADAL" clId="{0C5313EE-E567-403D-8718-9825326BA9E2}" dt="2025-09-01T21:20:20.051" v="2330" actId="1036"/>
          <ac:spMkLst>
            <pc:docMk/>
            <pc:sldMk cId="1767904505" sldId="294"/>
            <ac:spMk id="21" creationId="{9AB10313-8DDB-6071-5F1C-4757BB30E618}"/>
          </ac:spMkLst>
        </pc:spChg>
        <pc:grpChg chg="add mod">
          <ac:chgData name="Sean Luechtefeld" userId="b0355c15-bb55-41ef-bddf-9f31cc8c98d8" providerId="ADAL" clId="{0C5313EE-E567-403D-8718-9825326BA9E2}" dt="2025-09-01T21:20:20.051" v="2330" actId="1036"/>
          <ac:grpSpMkLst>
            <pc:docMk/>
            <pc:sldMk cId="1767904505" sldId="294"/>
            <ac:grpSpMk id="8" creationId="{7DBAA516-6F79-8D96-7E7E-E124BCD064BC}"/>
          </ac:grpSpMkLst>
        </pc:grpChg>
        <pc:grpChg chg="add mod">
          <ac:chgData name="Sean Luechtefeld" userId="b0355c15-bb55-41ef-bddf-9f31cc8c98d8" providerId="ADAL" clId="{0C5313EE-E567-403D-8718-9825326BA9E2}" dt="2025-09-01T21:20:20.051" v="2330" actId="1036"/>
          <ac:grpSpMkLst>
            <pc:docMk/>
            <pc:sldMk cId="1767904505" sldId="294"/>
            <ac:grpSpMk id="9" creationId="{D75C4C84-E32B-E384-F6E8-8282D31B9D1B}"/>
          </ac:grpSpMkLst>
        </pc:grpChg>
        <pc:grpChg chg="add mod">
          <ac:chgData name="Sean Luechtefeld" userId="b0355c15-bb55-41ef-bddf-9f31cc8c98d8" providerId="ADAL" clId="{0C5313EE-E567-403D-8718-9825326BA9E2}" dt="2025-09-01T21:20:20.051" v="2330" actId="1036"/>
          <ac:grpSpMkLst>
            <pc:docMk/>
            <pc:sldMk cId="1767904505" sldId="294"/>
            <ac:grpSpMk id="12" creationId="{86DB805E-4EA8-D291-2317-09F397A689E1}"/>
          </ac:grpSpMkLst>
        </pc:grpChg>
      </pc:sldChg>
      <pc:sldChg chg="ord modTransition">
        <pc:chgData name="Sean Luechtefeld" userId="b0355c15-bb55-41ef-bddf-9f31cc8c98d8" providerId="ADAL" clId="{0C5313EE-E567-403D-8718-9825326BA9E2}" dt="2025-09-03T03:51:42.001" v="6773"/>
        <pc:sldMkLst>
          <pc:docMk/>
          <pc:sldMk cId="933924197" sldId="295"/>
        </pc:sldMkLst>
      </pc:sldChg>
      <pc:sldChg chg="addSp delSp modSp mod ord modTransition">
        <pc:chgData name="Sean Luechtefeld" userId="b0355c15-bb55-41ef-bddf-9f31cc8c98d8" providerId="ADAL" clId="{0C5313EE-E567-403D-8718-9825326BA9E2}" dt="2025-09-03T03:51:42.001" v="6773"/>
        <pc:sldMkLst>
          <pc:docMk/>
          <pc:sldMk cId="2062740257" sldId="296"/>
        </pc:sldMkLst>
        <pc:spChg chg="mod">
          <ac:chgData name="Sean Luechtefeld" userId="b0355c15-bb55-41ef-bddf-9f31cc8c98d8" providerId="ADAL" clId="{0C5313EE-E567-403D-8718-9825326BA9E2}" dt="2025-09-03T03:28:31.746" v="6331" actId="1076"/>
          <ac:spMkLst>
            <pc:docMk/>
            <pc:sldMk cId="2062740257" sldId="296"/>
            <ac:spMk id="2" creationId="{D6E34AB5-9148-90C2-0ECB-B12AEF5C8DB3}"/>
          </ac:spMkLst>
        </pc:spChg>
        <pc:spChg chg="mod">
          <ac:chgData name="Sean Luechtefeld" userId="b0355c15-bb55-41ef-bddf-9f31cc8c98d8" providerId="ADAL" clId="{0C5313EE-E567-403D-8718-9825326BA9E2}" dt="2025-09-03T03:26:27.642" v="6317" actId="1035"/>
          <ac:spMkLst>
            <pc:docMk/>
            <pc:sldMk cId="2062740257" sldId="296"/>
            <ac:spMk id="4" creationId="{BFDF92B5-24A6-1567-A44F-6776BC1FEE26}"/>
          </ac:spMkLst>
        </pc:spChg>
        <pc:spChg chg="mod">
          <ac:chgData name="Sean Luechtefeld" userId="b0355c15-bb55-41ef-bddf-9f31cc8c98d8" providerId="ADAL" clId="{0C5313EE-E567-403D-8718-9825326BA9E2}" dt="2025-09-03T03:25:09.318" v="6236" actId="121"/>
          <ac:spMkLst>
            <pc:docMk/>
            <pc:sldMk cId="2062740257" sldId="296"/>
            <ac:spMk id="5" creationId="{58A1FD3F-5464-8905-440B-3253B80C23D0}"/>
          </ac:spMkLst>
        </pc:spChg>
        <pc:spChg chg="add mod">
          <ac:chgData name="Sean Luechtefeld" userId="b0355c15-bb55-41ef-bddf-9f31cc8c98d8" providerId="ADAL" clId="{0C5313EE-E567-403D-8718-9825326BA9E2}" dt="2025-09-03T03:25:59.885" v="6301" actId="20577"/>
          <ac:spMkLst>
            <pc:docMk/>
            <pc:sldMk cId="2062740257" sldId="296"/>
            <ac:spMk id="10" creationId="{0C34EE2D-DAE5-E8AE-BB3B-2F067A4826F1}"/>
          </ac:spMkLst>
        </pc:spChg>
        <pc:picChg chg="del">
          <ac:chgData name="Sean Luechtefeld" userId="b0355c15-bb55-41ef-bddf-9f31cc8c98d8" providerId="ADAL" clId="{0C5313EE-E567-403D-8718-9825326BA9E2}" dt="2025-09-03T03:27:23.589" v="6319" actId="478"/>
          <ac:picMkLst>
            <pc:docMk/>
            <pc:sldMk cId="2062740257" sldId="296"/>
            <ac:picMk id="3" creationId="{26F2E8D2-3F52-39A1-CFA6-569E6E287652}"/>
          </ac:picMkLst>
        </pc:picChg>
        <pc:picChg chg="add del mod">
          <ac:chgData name="Sean Luechtefeld" userId="b0355c15-bb55-41ef-bddf-9f31cc8c98d8" providerId="ADAL" clId="{0C5313EE-E567-403D-8718-9825326BA9E2}" dt="2025-09-03T03:31:53.668" v="6344" actId="478"/>
          <ac:picMkLst>
            <pc:docMk/>
            <pc:sldMk cId="2062740257" sldId="296"/>
            <ac:picMk id="6" creationId="{53F6CAC4-2BCC-3DCF-2745-EEDFD23A780C}"/>
          </ac:picMkLst>
        </pc:picChg>
        <pc:picChg chg="del">
          <ac:chgData name="Sean Luechtefeld" userId="b0355c15-bb55-41ef-bddf-9f31cc8c98d8" providerId="ADAL" clId="{0C5313EE-E567-403D-8718-9825326BA9E2}" dt="2025-09-03T03:33:56.851" v="6356" actId="478"/>
          <ac:picMkLst>
            <pc:docMk/>
            <pc:sldMk cId="2062740257" sldId="296"/>
            <ac:picMk id="7" creationId="{6AEEAA29-BA20-BAA9-AB15-0B93B34A362E}"/>
          </ac:picMkLst>
        </pc:picChg>
        <pc:picChg chg="add mod ord modCrop">
          <ac:chgData name="Sean Luechtefeld" userId="b0355c15-bb55-41ef-bddf-9f31cc8c98d8" providerId="ADAL" clId="{0C5313EE-E567-403D-8718-9825326BA9E2}" dt="2025-09-03T03:31:49.981" v="6343" actId="171"/>
          <ac:picMkLst>
            <pc:docMk/>
            <pc:sldMk cId="2062740257" sldId="296"/>
            <ac:picMk id="12" creationId="{A1F96E5C-DC52-F167-5C7F-91A77E7FB192}"/>
          </ac:picMkLst>
        </pc:picChg>
        <pc:picChg chg="add mod ord modCrop">
          <ac:chgData name="Sean Luechtefeld" userId="b0355c15-bb55-41ef-bddf-9f31cc8c98d8" providerId="ADAL" clId="{0C5313EE-E567-403D-8718-9825326BA9E2}" dt="2025-09-03T03:33:52.836" v="6355" actId="171"/>
          <ac:picMkLst>
            <pc:docMk/>
            <pc:sldMk cId="2062740257" sldId="296"/>
            <ac:picMk id="14" creationId="{820C9A4A-6D91-0990-9FD1-D6177B18052C}"/>
          </ac:picMkLst>
        </pc:picChg>
        <pc:picChg chg="add mod">
          <ac:chgData name="Sean Luechtefeld" userId="b0355c15-bb55-41ef-bddf-9f31cc8c98d8" providerId="ADAL" clId="{0C5313EE-E567-403D-8718-9825326BA9E2}" dt="2025-09-03T03:28:22.438" v="6330" actId="171"/>
          <ac:picMkLst>
            <pc:docMk/>
            <pc:sldMk cId="2062740257" sldId="296"/>
            <ac:picMk id="2050" creationId="{FCC56475-CC90-477A-6DDF-E20CEE91A56E}"/>
          </ac:picMkLst>
        </pc:picChg>
      </pc:sldChg>
      <pc:sldChg chg="add del">
        <pc:chgData name="Sean Luechtefeld" userId="b0355c15-bb55-41ef-bddf-9f31cc8c98d8" providerId="ADAL" clId="{0C5313EE-E567-403D-8718-9825326BA9E2}" dt="2025-09-01T21:48:54.656" v="3530" actId="47"/>
        <pc:sldMkLst>
          <pc:docMk/>
          <pc:sldMk cId="585516535" sldId="304"/>
        </pc:sldMkLst>
      </pc:sldChg>
      <pc:sldChg chg="add del">
        <pc:chgData name="Sean Luechtefeld" userId="b0355c15-bb55-41ef-bddf-9f31cc8c98d8" providerId="ADAL" clId="{0C5313EE-E567-403D-8718-9825326BA9E2}" dt="2025-09-01T22:00:29.839" v="4507" actId="47"/>
        <pc:sldMkLst>
          <pc:docMk/>
          <pc:sldMk cId="3314271495" sldId="307"/>
        </pc:sldMkLst>
      </pc:sldChg>
      <pc:sldChg chg="add del">
        <pc:chgData name="Sean Luechtefeld" userId="b0355c15-bb55-41ef-bddf-9f31cc8c98d8" providerId="ADAL" clId="{0C5313EE-E567-403D-8718-9825326BA9E2}" dt="2025-09-03T03:47:31.082" v="6729" actId="47"/>
        <pc:sldMkLst>
          <pc:docMk/>
          <pc:sldMk cId="3860429448" sldId="311"/>
        </pc:sldMkLst>
      </pc:sldChg>
      <pc:sldChg chg="add del">
        <pc:chgData name="Sean Luechtefeld" userId="b0355c15-bb55-41ef-bddf-9f31cc8c98d8" providerId="ADAL" clId="{0C5313EE-E567-403D-8718-9825326BA9E2}" dt="2025-09-03T03:43:34.774" v="6536" actId="47"/>
        <pc:sldMkLst>
          <pc:docMk/>
          <pc:sldMk cId="1197404049" sldId="312"/>
        </pc:sldMkLst>
      </pc:sldChg>
      <pc:sldChg chg="add del">
        <pc:chgData name="Sean Luechtefeld" userId="b0355c15-bb55-41ef-bddf-9f31cc8c98d8" providerId="ADAL" clId="{0C5313EE-E567-403D-8718-9825326BA9E2}" dt="2025-09-01T21:39:15.302" v="3061" actId="47"/>
        <pc:sldMkLst>
          <pc:docMk/>
          <pc:sldMk cId="1812648119" sldId="314"/>
        </pc:sldMkLst>
      </pc:sldChg>
      <pc:sldChg chg="add del">
        <pc:chgData name="Sean Luechtefeld" userId="b0355c15-bb55-41ef-bddf-9f31cc8c98d8" providerId="ADAL" clId="{0C5313EE-E567-403D-8718-9825326BA9E2}" dt="2025-09-01T21:54:08.254" v="4022" actId="47"/>
        <pc:sldMkLst>
          <pc:docMk/>
          <pc:sldMk cId="3790498272" sldId="316"/>
        </pc:sldMkLst>
      </pc:sldChg>
      <pc:sldChg chg="add del">
        <pc:chgData name="Sean Luechtefeld" userId="b0355c15-bb55-41ef-bddf-9f31cc8c98d8" providerId="ADAL" clId="{0C5313EE-E567-403D-8718-9825326BA9E2}" dt="2025-09-01T21:59:02.842" v="4457" actId="47"/>
        <pc:sldMkLst>
          <pc:docMk/>
          <pc:sldMk cId="3040643646" sldId="318"/>
        </pc:sldMkLst>
      </pc:sldChg>
      <pc:sldChg chg="add del">
        <pc:chgData name="Sean Luechtefeld" userId="b0355c15-bb55-41ef-bddf-9f31cc8c98d8" providerId="ADAL" clId="{0C5313EE-E567-403D-8718-9825326BA9E2}" dt="2025-09-01T22:00:55.990" v="4513" actId="47"/>
        <pc:sldMkLst>
          <pc:docMk/>
          <pc:sldMk cId="751745234" sldId="319"/>
        </pc:sldMkLst>
      </pc:sldChg>
      <pc:sldChg chg="add del">
        <pc:chgData name="Sean Luechtefeld" userId="b0355c15-bb55-41ef-bddf-9f31cc8c98d8" providerId="ADAL" clId="{0C5313EE-E567-403D-8718-9825326BA9E2}" dt="2025-09-01T22:02:18.326" v="4555" actId="47"/>
        <pc:sldMkLst>
          <pc:docMk/>
          <pc:sldMk cId="585522838" sldId="321"/>
        </pc:sldMkLst>
      </pc:sldChg>
      <pc:sldChg chg="add del">
        <pc:chgData name="Sean Luechtefeld" userId="b0355c15-bb55-41ef-bddf-9f31cc8c98d8" providerId="ADAL" clId="{0C5313EE-E567-403D-8718-9825326BA9E2}" dt="2025-09-01T22:02:40.178" v="4561" actId="47"/>
        <pc:sldMkLst>
          <pc:docMk/>
          <pc:sldMk cId="840181158" sldId="322"/>
        </pc:sldMkLst>
      </pc:sldChg>
      <pc:sldChg chg="modSp add del mod">
        <pc:chgData name="Sean Luechtefeld" userId="b0355c15-bb55-41ef-bddf-9f31cc8c98d8" providerId="ADAL" clId="{0C5313EE-E567-403D-8718-9825326BA9E2}" dt="2025-09-01T20:22:35.335" v="595" actId="47"/>
        <pc:sldMkLst>
          <pc:docMk/>
          <pc:sldMk cId="848501229" sldId="324"/>
        </pc:sldMkLst>
      </pc:sldChg>
      <pc:sldChg chg="modSp add del mod">
        <pc:chgData name="Sean Luechtefeld" userId="b0355c15-bb55-41ef-bddf-9f31cc8c98d8" providerId="ADAL" clId="{0C5313EE-E567-403D-8718-9825326BA9E2}" dt="2025-09-01T20:31:50.945" v="825" actId="47"/>
        <pc:sldMkLst>
          <pc:docMk/>
          <pc:sldMk cId="1144703557" sldId="327"/>
        </pc:sldMkLst>
      </pc:sldChg>
      <pc:sldChg chg="del">
        <pc:chgData name="Sean Luechtefeld" userId="b0355c15-bb55-41ef-bddf-9f31cc8c98d8" providerId="ADAL" clId="{0C5313EE-E567-403D-8718-9825326BA9E2}" dt="2025-09-01T17:02:37.432" v="106" actId="18676"/>
        <pc:sldMkLst>
          <pc:docMk/>
          <pc:sldMk cId="0" sldId="339"/>
        </pc:sldMkLst>
      </pc:sldChg>
      <pc:sldChg chg="del">
        <pc:chgData name="Sean Luechtefeld" userId="b0355c15-bb55-41ef-bddf-9f31cc8c98d8" providerId="ADAL" clId="{0C5313EE-E567-403D-8718-9825326BA9E2}" dt="2025-09-01T16:58:18.234" v="78" actId="18676"/>
        <pc:sldMkLst>
          <pc:docMk/>
          <pc:sldMk cId="4268411447" sldId="340"/>
        </pc:sldMkLst>
      </pc:sldChg>
      <pc:sldChg chg="add del">
        <pc:chgData name="Sean Luechtefeld" userId="b0355c15-bb55-41ef-bddf-9f31cc8c98d8" providerId="ADAL" clId="{0C5313EE-E567-403D-8718-9825326BA9E2}" dt="2025-09-01T21:08:33.439" v="1506" actId="47"/>
        <pc:sldMkLst>
          <pc:docMk/>
          <pc:sldMk cId="588551552" sldId="365"/>
        </pc:sldMkLst>
      </pc:sldChg>
      <pc:sldChg chg="add del">
        <pc:chgData name="Sean Luechtefeld" userId="b0355c15-bb55-41ef-bddf-9f31cc8c98d8" providerId="ADAL" clId="{0C5313EE-E567-403D-8718-9825326BA9E2}" dt="2025-09-01T21:32:48.790" v="2845" actId="47"/>
        <pc:sldMkLst>
          <pc:docMk/>
          <pc:sldMk cId="3546159984" sldId="368"/>
        </pc:sldMkLst>
      </pc:sldChg>
      <pc:sldChg chg="add del">
        <pc:chgData name="Sean Luechtefeld" userId="b0355c15-bb55-41ef-bddf-9f31cc8c98d8" providerId="ADAL" clId="{0C5313EE-E567-403D-8718-9825326BA9E2}" dt="2025-09-03T01:54:55.863" v="5103" actId="47"/>
        <pc:sldMkLst>
          <pc:docMk/>
          <pc:sldMk cId="4088302705" sldId="373"/>
        </pc:sldMkLst>
      </pc:sldChg>
      <pc:sldChg chg="add del">
        <pc:chgData name="Sean Luechtefeld" userId="b0355c15-bb55-41ef-bddf-9f31cc8c98d8" providerId="ADAL" clId="{0C5313EE-E567-403D-8718-9825326BA9E2}" dt="2025-09-01T22:13:35.154" v="4615" actId="47"/>
        <pc:sldMkLst>
          <pc:docMk/>
          <pc:sldMk cId="1742856572" sldId="388"/>
        </pc:sldMkLst>
      </pc:sldChg>
      <pc:sldChg chg="add del">
        <pc:chgData name="Sean Luechtefeld" userId="b0355c15-bb55-41ef-bddf-9f31cc8c98d8" providerId="ADAL" clId="{0C5313EE-E567-403D-8718-9825326BA9E2}" dt="2025-09-03T03:22:27.266" v="6150" actId="47"/>
        <pc:sldMkLst>
          <pc:docMk/>
          <pc:sldMk cId="1427010921" sldId="409"/>
        </pc:sldMkLst>
      </pc:sldChg>
      <pc:sldChg chg="add del">
        <pc:chgData name="Sean Luechtefeld" userId="b0355c15-bb55-41ef-bddf-9f31cc8c98d8" providerId="ADAL" clId="{0C5313EE-E567-403D-8718-9825326BA9E2}" dt="2025-09-03T03:41:15.445" v="6406" actId="47"/>
        <pc:sldMkLst>
          <pc:docMk/>
          <pc:sldMk cId="3563072140" sldId="410"/>
        </pc:sldMkLst>
      </pc:sldChg>
      <pc:sldChg chg="modSp mod ord modTransition">
        <pc:chgData name="Sean Luechtefeld" userId="b0355c15-bb55-41ef-bddf-9f31cc8c98d8" providerId="ADAL" clId="{0C5313EE-E567-403D-8718-9825326BA9E2}" dt="2025-09-03T03:51:42.001" v="6773"/>
        <pc:sldMkLst>
          <pc:docMk/>
          <pc:sldMk cId="4289053944" sldId="545"/>
        </pc:sldMkLst>
        <pc:spChg chg="mod">
          <ac:chgData name="Sean Luechtefeld" userId="b0355c15-bb55-41ef-bddf-9f31cc8c98d8" providerId="ADAL" clId="{0C5313EE-E567-403D-8718-9825326BA9E2}" dt="2025-09-01T17:03:41.496" v="124" actId="1076"/>
          <ac:spMkLst>
            <pc:docMk/>
            <pc:sldMk cId="4289053944" sldId="545"/>
            <ac:spMk id="8" creationId="{85E41BB7-FA55-3A94-6BFE-EF90C3F55B74}"/>
          </ac:spMkLst>
        </pc:spChg>
        <pc:picChg chg="mod">
          <ac:chgData name="Sean Luechtefeld" userId="b0355c15-bb55-41ef-bddf-9f31cc8c98d8" providerId="ADAL" clId="{0C5313EE-E567-403D-8718-9825326BA9E2}" dt="2025-09-01T17:03:35.406" v="123" actId="1076"/>
          <ac:picMkLst>
            <pc:docMk/>
            <pc:sldMk cId="4289053944" sldId="545"/>
            <ac:picMk id="9" creationId="{02746793-56D0-D939-1295-E4E011099834}"/>
          </ac:picMkLst>
        </pc:picChg>
      </pc:sldChg>
      <pc:sldChg chg="add del">
        <pc:chgData name="Sean Luechtefeld" userId="b0355c15-bb55-41ef-bddf-9f31cc8c98d8" providerId="ADAL" clId="{0C5313EE-E567-403D-8718-9825326BA9E2}" dt="2025-09-01T21:32:51.335" v="2846" actId="47"/>
        <pc:sldMkLst>
          <pc:docMk/>
          <pc:sldMk cId="2637611669" sldId="546"/>
        </pc:sldMkLst>
      </pc:sldChg>
      <pc:sldChg chg="del">
        <pc:chgData name="Sean Luechtefeld" userId="b0355c15-bb55-41ef-bddf-9f31cc8c98d8" providerId="ADAL" clId="{0C5313EE-E567-403D-8718-9825326BA9E2}" dt="2025-09-01T17:02:37.432" v="106" actId="18676"/>
        <pc:sldMkLst>
          <pc:docMk/>
          <pc:sldMk cId="3872759429" sldId="546"/>
        </pc:sldMkLst>
      </pc:sldChg>
      <pc:sldChg chg="del">
        <pc:chgData name="Sean Luechtefeld" userId="b0355c15-bb55-41ef-bddf-9f31cc8c98d8" providerId="ADAL" clId="{0C5313EE-E567-403D-8718-9825326BA9E2}" dt="2025-09-01T16:59:26.061" v="87" actId="47"/>
        <pc:sldMkLst>
          <pc:docMk/>
          <pc:sldMk cId="3963855902" sldId="547"/>
        </pc:sldMkLst>
      </pc:sldChg>
      <pc:sldChg chg="add del">
        <pc:chgData name="Sean Luechtefeld" userId="b0355c15-bb55-41ef-bddf-9f31cc8c98d8" providerId="ADAL" clId="{0C5313EE-E567-403D-8718-9825326BA9E2}" dt="2025-09-01T22:00:25.462" v="4506" actId="47"/>
        <pc:sldMkLst>
          <pc:docMk/>
          <pc:sldMk cId="4027227883" sldId="547"/>
        </pc:sldMkLst>
      </pc:sldChg>
      <pc:sldChg chg="add del">
        <pc:chgData name="Sean Luechtefeld" userId="b0355c15-bb55-41ef-bddf-9f31cc8c98d8" providerId="ADAL" clId="{0C5313EE-E567-403D-8718-9825326BA9E2}" dt="2025-09-01T22:12:57.964" v="4589" actId="47"/>
        <pc:sldMkLst>
          <pc:docMk/>
          <pc:sldMk cId="2271179780" sldId="548"/>
        </pc:sldMkLst>
      </pc:sldChg>
      <pc:sldChg chg="add del">
        <pc:chgData name="Sean Luechtefeld" userId="b0355c15-bb55-41ef-bddf-9f31cc8c98d8" providerId="ADAL" clId="{0C5313EE-E567-403D-8718-9825326BA9E2}" dt="2025-09-01T22:02:46.250" v="4562" actId="47"/>
        <pc:sldMkLst>
          <pc:docMk/>
          <pc:sldMk cId="1713523319" sldId="549"/>
        </pc:sldMkLst>
      </pc:sldChg>
      <pc:sldChg chg="add del">
        <pc:chgData name="Sean Luechtefeld" userId="b0355c15-bb55-41ef-bddf-9f31cc8c98d8" providerId="ADAL" clId="{0C5313EE-E567-403D-8718-9825326BA9E2}" dt="2025-09-03T03:48:50.600" v="6740" actId="47"/>
        <pc:sldMkLst>
          <pc:docMk/>
          <pc:sldMk cId="4200408757" sldId="550"/>
        </pc:sldMkLst>
      </pc:sldChg>
      <pc:sldChg chg="del">
        <pc:chgData name="Sean Luechtefeld" userId="b0355c15-bb55-41ef-bddf-9f31cc8c98d8" providerId="ADAL" clId="{0C5313EE-E567-403D-8718-9825326BA9E2}" dt="2025-09-01T16:59:26.061" v="87" actId="47"/>
        <pc:sldMkLst>
          <pc:docMk/>
          <pc:sldMk cId="3775610917" sldId="553"/>
        </pc:sldMkLst>
      </pc:sldChg>
      <pc:sldChg chg="ord modTransition">
        <pc:chgData name="Sean Luechtefeld" userId="b0355c15-bb55-41ef-bddf-9f31cc8c98d8" providerId="ADAL" clId="{0C5313EE-E567-403D-8718-9825326BA9E2}" dt="2025-09-03T03:51:42.001" v="6773"/>
        <pc:sldMkLst>
          <pc:docMk/>
          <pc:sldMk cId="2666279430" sldId="555"/>
        </pc:sldMkLst>
      </pc:sldChg>
      <pc:sldChg chg="del">
        <pc:chgData name="Sean Luechtefeld" userId="b0355c15-bb55-41ef-bddf-9f31cc8c98d8" providerId="ADAL" clId="{0C5313EE-E567-403D-8718-9825326BA9E2}" dt="2025-09-01T17:02:37.432" v="106" actId="18676"/>
        <pc:sldMkLst>
          <pc:docMk/>
          <pc:sldMk cId="1713096045" sldId="556"/>
        </pc:sldMkLst>
      </pc:sldChg>
      <pc:sldChg chg="del">
        <pc:chgData name="Sean Luechtefeld" userId="b0355c15-bb55-41ef-bddf-9f31cc8c98d8" providerId="ADAL" clId="{0C5313EE-E567-403D-8718-9825326BA9E2}" dt="2025-09-01T16:59:26.061" v="87" actId="47"/>
        <pc:sldMkLst>
          <pc:docMk/>
          <pc:sldMk cId="2685937673" sldId="558"/>
        </pc:sldMkLst>
      </pc:sldChg>
      <pc:sldChg chg="del">
        <pc:chgData name="Sean Luechtefeld" userId="b0355c15-bb55-41ef-bddf-9f31cc8c98d8" providerId="ADAL" clId="{0C5313EE-E567-403D-8718-9825326BA9E2}" dt="2025-09-01T16:58:18.234" v="78" actId="18676"/>
        <pc:sldMkLst>
          <pc:docMk/>
          <pc:sldMk cId="4197421212" sldId="559"/>
        </pc:sldMkLst>
      </pc:sldChg>
      <pc:sldChg chg="del">
        <pc:chgData name="Sean Luechtefeld" userId="b0355c15-bb55-41ef-bddf-9f31cc8c98d8" providerId="ADAL" clId="{0C5313EE-E567-403D-8718-9825326BA9E2}" dt="2025-09-01T17:02:44.246" v="107" actId="18676"/>
        <pc:sldMkLst>
          <pc:docMk/>
          <pc:sldMk cId="2252497938" sldId="560"/>
        </pc:sldMkLst>
      </pc:sldChg>
      <pc:sldChg chg="del">
        <pc:chgData name="Sean Luechtefeld" userId="b0355c15-bb55-41ef-bddf-9f31cc8c98d8" providerId="ADAL" clId="{0C5313EE-E567-403D-8718-9825326BA9E2}" dt="2025-09-01T17:02:44.246" v="107" actId="18676"/>
        <pc:sldMkLst>
          <pc:docMk/>
          <pc:sldMk cId="2545285229" sldId="561"/>
        </pc:sldMkLst>
      </pc:sldChg>
      <pc:sldChg chg="del">
        <pc:chgData name="Sean Luechtefeld" userId="b0355c15-bb55-41ef-bddf-9f31cc8c98d8" providerId="ADAL" clId="{0C5313EE-E567-403D-8718-9825326BA9E2}" dt="2025-09-01T17:02:44.246" v="107" actId="18676"/>
        <pc:sldMkLst>
          <pc:docMk/>
          <pc:sldMk cId="2382909125" sldId="562"/>
        </pc:sldMkLst>
      </pc:sldChg>
      <pc:sldChg chg="del">
        <pc:chgData name="Sean Luechtefeld" userId="b0355c15-bb55-41ef-bddf-9f31cc8c98d8" providerId="ADAL" clId="{0C5313EE-E567-403D-8718-9825326BA9E2}" dt="2025-09-01T17:02:44.246" v="107" actId="18676"/>
        <pc:sldMkLst>
          <pc:docMk/>
          <pc:sldMk cId="3032487448" sldId="563"/>
        </pc:sldMkLst>
      </pc:sldChg>
      <pc:sldChg chg="del">
        <pc:chgData name="Sean Luechtefeld" userId="b0355c15-bb55-41ef-bddf-9f31cc8c98d8" providerId="ADAL" clId="{0C5313EE-E567-403D-8718-9825326BA9E2}" dt="2025-09-01T17:02:44.246" v="107" actId="18676"/>
        <pc:sldMkLst>
          <pc:docMk/>
          <pc:sldMk cId="2112042374" sldId="564"/>
        </pc:sldMkLst>
      </pc:sldChg>
      <pc:sldChg chg="modSp mod ord modTransition">
        <pc:chgData name="Sean Luechtefeld" userId="b0355c15-bb55-41ef-bddf-9f31cc8c98d8" providerId="ADAL" clId="{0C5313EE-E567-403D-8718-9825326BA9E2}" dt="2025-09-03T03:51:42.001" v="6773"/>
        <pc:sldMkLst>
          <pc:docMk/>
          <pc:sldMk cId="255638568" sldId="565"/>
        </pc:sldMkLst>
        <pc:spChg chg="mod">
          <ac:chgData name="Sean Luechtefeld" userId="b0355c15-bb55-41ef-bddf-9f31cc8c98d8" providerId="ADAL" clId="{0C5313EE-E567-403D-8718-9825326BA9E2}" dt="2025-09-03T03:49:40.629" v="6759" actId="20577"/>
          <ac:spMkLst>
            <pc:docMk/>
            <pc:sldMk cId="255638568" sldId="565"/>
            <ac:spMk id="6" creationId="{0DC10B15-26D5-1D56-43EF-E288E7102EE6}"/>
          </ac:spMkLst>
        </pc:spChg>
      </pc:sldChg>
      <pc:sldChg chg="del">
        <pc:chgData name="Sean Luechtefeld" userId="b0355c15-bb55-41ef-bddf-9f31cc8c98d8" providerId="ADAL" clId="{0C5313EE-E567-403D-8718-9825326BA9E2}" dt="2025-09-01T17:02:44.246" v="107" actId="18676"/>
        <pc:sldMkLst>
          <pc:docMk/>
          <pc:sldMk cId="1743387257" sldId="566"/>
        </pc:sldMkLst>
      </pc:sldChg>
      <pc:sldChg chg="del">
        <pc:chgData name="Sean Luechtefeld" userId="b0355c15-bb55-41ef-bddf-9f31cc8c98d8" providerId="ADAL" clId="{0C5313EE-E567-403D-8718-9825326BA9E2}" dt="2025-09-01T17:02:44.246" v="107" actId="18676"/>
        <pc:sldMkLst>
          <pc:docMk/>
          <pc:sldMk cId="2387151523" sldId="567"/>
        </pc:sldMkLst>
      </pc:sldChg>
      <pc:sldChg chg="del">
        <pc:chgData name="Sean Luechtefeld" userId="b0355c15-bb55-41ef-bddf-9f31cc8c98d8" providerId="ADAL" clId="{0C5313EE-E567-403D-8718-9825326BA9E2}" dt="2025-09-01T17:02:44.246" v="107" actId="18676"/>
        <pc:sldMkLst>
          <pc:docMk/>
          <pc:sldMk cId="3428324274" sldId="568"/>
        </pc:sldMkLst>
      </pc:sldChg>
      <pc:sldChg chg="del">
        <pc:chgData name="Sean Luechtefeld" userId="b0355c15-bb55-41ef-bddf-9f31cc8c98d8" providerId="ADAL" clId="{0C5313EE-E567-403D-8718-9825326BA9E2}" dt="2025-09-01T17:02:44.246" v="107" actId="18676"/>
        <pc:sldMkLst>
          <pc:docMk/>
          <pc:sldMk cId="1801580000" sldId="569"/>
        </pc:sldMkLst>
      </pc:sldChg>
      <pc:sldChg chg="del">
        <pc:chgData name="Sean Luechtefeld" userId="b0355c15-bb55-41ef-bddf-9f31cc8c98d8" providerId="ADAL" clId="{0C5313EE-E567-403D-8718-9825326BA9E2}" dt="2025-09-01T17:02:44.246" v="107" actId="18676"/>
        <pc:sldMkLst>
          <pc:docMk/>
          <pc:sldMk cId="4040937822" sldId="570"/>
        </pc:sldMkLst>
      </pc:sldChg>
      <pc:sldChg chg="del">
        <pc:chgData name="Sean Luechtefeld" userId="b0355c15-bb55-41ef-bddf-9f31cc8c98d8" providerId="ADAL" clId="{0C5313EE-E567-403D-8718-9825326BA9E2}" dt="2025-09-01T17:02:44.246" v="107" actId="18676"/>
        <pc:sldMkLst>
          <pc:docMk/>
          <pc:sldMk cId="2278346959" sldId="571"/>
        </pc:sldMkLst>
      </pc:sldChg>
      <pc:sldChg chg="del">
        <pc:chgData name="Sean Luechtefeld" userId="b0355c15-bb55-41ef-bddf-9f31cc8c98d8" providerId="ADAL" clId="{0C5313EE-E567-403D-8718-9825326BA9E2}" dt="2025-09-01T17:02:44.246" v="107" actId="18676"/>
        <pc:sldMkLst>
          <pc:docMk/>
          <pc:sldMk cId="1153320652" sldId="572"/>
        </pc:sldMkLst>
      </pc:sldChg>
      <pc:sldChg chg="del">
        <pc:chgData name="Sean Luechtefeld" userId="b0355c15-bb55-41ef-bddf-9f31cc8c98d8" providerId="ADAL" clId="{0C5313EE-E567-403D-8718-9825326BA9E2}" dt="2025-09-01T17:02:44.246" v="107" actId="18676"/>
        <pc:sldMkLst>
          <pc:docMk/>
          <pc:sldMk cId="2955636289" sldId="573"/>
        </pc:sldMkLst>
      </pc:sldChg>
      <pc:sldChg chg="del">
        <pc:chgData name="Sean Luechtefeld" userId="b0355c15-bb55-41ef-bddf-9f31cc8c98d8" providerId="ADAL" clId="{0C5313EE-E567-403D-8718-9825326BA9E2}" dt="2025-09-01T17:02:44.246" v="107" actId="18676"/>
        <pc:sldMkLst>
          <pc:docMk/>
          <pc:sldMk cId="2665574711" sldId="574"/>
        </pc:sldMkLst>
      </pc:sldChg>
      <pc:sldChg chg="del">
        <pc:chgData name="Sean Luechtefeld" userId="b0355c15-bb55-41ef-bddf-9f31cc8c98d8" providerId="ADAL" clId="{0C5313EE-E567-403D-8718-9825326BA9E2}" dt="2025-09-01T17:02:44.246" v="107" actId="18676"/>
        <pc:sldMkLst>
          <pc:docMk/>
          <pc:sldMk cId="1451550264" sldId="575"/>
        </pc:sldMkLst>
      </pc:sldChg>
      <pc:sldChg chg="del">
        <pc:chgData name="Sean Luechtefeld" userId="b0355c15-bb55-41ef-bddf-9f31cc8c98d8" providerId="ADAL" clId="{0C5313EE-E567-403D-8718-9825326BA9E2}" dt="2025-09-01T17:02:44.246" v="107" actId="18676"/>
        <pc:sldMkLst>
          <pc:docMk/>
          <pc:sldMk cId="2166680280" sldId="576"/>
        </pc:sldMkLst>
      </pc:sldChg>
      <pc:sldChg chg="del">
        <pc:chgData name="Sean Luechtefeld" userId="b0355c15-bb55-41ef-bddf-9f31cc8c98d8" providerId="ADAL" clId="{0C5313EE-E567-403D-8718-9825326BA9E2}" dt="2025-09-01T17:02:44.246" v="107" actId="18676"/>
        <pc:sldMkLst>
          <pc:docMk/>
          <pc:sldMk cId="3472306769" sldId="577"/>
        </pc:sldMkLst>
      </pc:sldChg>
      <pc:sldChg chg="del">
        <pc:chgData name="Sean Luechtefeld" userId="b0355c15-bb55-41ef-bddf-9f31cc8c98d8" providerId="ADAL" clId="{0C5313EE-E567-403D-8718-9825326BA9E2}" dt="2025-09-01T17:02:44.246" v="107" actId="18676"/>
        <pc:sldMkLst>
          <pc:docMk/>
          <pc:sldMk cId="4040195187" sldId="578"/>
        </pc:sldMkLst>
      </pc:sldChg>
      <pc:sldChg chg="del">
        <pc:chgData name="Sean Luechtefeld" userId="b0355c15-bb55-41ef-bddf-9f31cc8c98d8" providerId="ADAL" clId="{0C5313EE-E567-403D-8718-9825326BA9E2}" dt="2025-09-01T16:58:18.234" v="78" actId="18676"/>
        <pc:sldMkLst>
          <pc:docMk/>
          <pc:sldMk cId="3943459468" sldId="582"/>
        </pc:sldMkLst>
      </pc:sldChg>
      <pc:sldChg chg="addSp modSp add del mod ord modTransition">
        <pc:chgData name="Sean Luechtefeld" userId="b0355c15-bb55-41ef-bddf-9f31cc8c98d8" providerId="ADAL" clId="{0C5313EE-E567-403D-8718-9825326BA9E2}" dt="2025-09-03T03:53:23.913" v="6777" actId="255"/>
        <pc:sldMkLst>
          <pc:docMk/>
          <pc:sldMk cId="3192909063" sldId="583"/>
        </pc:sldMkLst>
        <pc:spChg chg="mod">
          <ac:chgData name="Sean Luechtefeld" userId="b0355c15-bb55-41ef-bddf-9f31cc8c98d8" providerId="ADAL" clId="{0C5313EE-E567-403D-8718-9825326BA9E2}" dt="2025-09-03T03:53:23.913" v="6777" actId="255"/>
          <ac:spMkLst>
            <pc:docMk/>
            <pc:sldMk cId="3192909063" sldId="583"/>
            <ac:spMk id="3" creationId="{446ADB5D-97D6-DA95-1CDD-0C493DD64BC5}"/>
          </ac:spMkLst>
        </pc:spChg>
        <pc:spChg chg="mod">
          <ac:chgData name="Sean Luechtefeld" userId="b0355c15-bb55-41ef-bddf-9f31cc8c98d8" providerId="ADAL" clId="{0C5313EE-E567-403D-8718-9825326BA9E2}" dt="2025-09-01T20:22:28.047" v="594" actId="12789"/>
          <ac:spMkLst>
            <pc:docMk/>
            <pc:sldMk cId="3192909063" sldId="583"/>
            <ac:spMk id="4" creationId="{B492A7BA-5829-4C82-ABE1-1DE78E6B1792}"/>
          </ac:spMkLst>
        </pc:spChg>
        <pc:picChg chg="mod">
          <ac:chgData name="Sean Luechtefeld" userId="b0355c15-bb55-41ef-bddf-9f31cc8c98d8" providerId="ADAL" clId="{0C5313EE-E567-403D-8718-9825326BA9E2}" dt="2025-09-01T20:20:42.548" v="567" actId="1076"/>
          <ac:picMkLst>
            <pc:docMk/>
            <pc:sldMk cId="3192909063" sldId="583"/>
            <ac:picMk id="6" creationId="{D0FE3E72-EF9A-A4CC-FFBC-86BDD3691A34}"/>
          </ac:picMkLst>
        </pc:picChg>
        <pc:picChg chg="add mod">
          <ac:chgData name="Sean Luechtefeld" userId="b0355c15-bb55-41ef-bddf-9f31cc8c98d8" providerId="ADAL" clId="{0C5313EE-E567-403D-8718-9825326BA9E2}" dt="2025-09-01T20:22:28.047" v="594" actId="12789"/>
          <ac:picMkLst>
            <pc:docMk/>
            <pc:sldMk cId="3192909063" sldId="583"/>
            <ac:picMk id="1026" creationId="{33B60E86-4766-ADF5-AA46-EFBFFE0CDA70}"/>
          </ac:picMkLst>
        </pc:picChg>
      </pc:sldChg>
      <pc:sldChg chg="add del">
        <pc:chgData name="Sean Luechtefeld" userId="b0355c15-bb55-41ef-bddf-9f31cc8c98d8" providerId="ADAL" clId="{0C5313EE-E567-403D-8718-9825326BA9E2}" dt="2025-09-03T03:48:50.600" v="6740" actId="47"/>
        <pc:sldMkLst>
          <pc:docMk/>
          <pc:sldMk cId="3877913185" sldId="584"/>
        </pc:sldMkLst>
      </pc:sldChg>
      <pc:sldChg chg="ord modTransition">
        <pc:chgData name="Sean Luechtefeld" userId="b0355c15-bb55-41ef-bddf-9f31cc8c98d8" providerId="ADAL" clId="{0C5313EE-E567-403D-8718-9825326BA9E2}" dt="2025-09-03T03:51:42.001" v="6773"/>
        <pc:sldMkLst>
          <pc:docMk/>
          <pc:sldMk cId="2902303642" sldId="585"/>
        </pc:sldMkLst>
      </pc:sldChg>
      <pc:sldChg chg="modSp mod modTransition">
        <pc:chgData name="Sean Luechtefeld" userId="b0355c15-bb55-41ef-bddf-9f31cc8c98d8" providerId="ADAL" clId="{0C5313EE-E567-403D-8718-9825326BA9E2}" dt="2025-09-03T03:51:42.001" v="6773"/>
        <pc:sldMkLst>
          <pc:docMk/>
          <pc:sldMk cId="1614891507" sldId="586"/>
        </pc:sldMkLst>
        <pc:spChg chg="mod">
          <ac:chgData name="Sean Luechtefeld" userId="b0355c15-bb55-41ef-bddf-9f31cc8c98d8" providerId="ADAL" clId="{0C5313EE-E567-403D-8718-9825326BA9E2}" dt="2025-09-01T20:25:37.279" v="662" actId="20577"/>
          <ac:spMkLst>
            <pc:docMk/>
            <pc:sldMk cId="1614891507" sldId="586"/>
            <ac:spMk id="27" creationId="{A6F35674-EA2F-11D1-B154-C895707F7769}"/>
          </ac:spMkLst>
        </pc:spChg>
        <pc:spChg chg="mod">
          <ac:chgData name="Sean Luechtefeld" userId="b0355c15-bb55-41ef-bddf-9f31cc8c98d8" providerId="ADAL" clId="{0C5313EE-E567-403D-8718-9825326BA9E2}" dt="2025-09-01T17:05:08.091" v="162" actId="20577"/>
          <ac:spMkLst>
            <pc:docMk/>
            <pc:sldMk cId="1614891507" sldId="586"/>
            <ac:spMk id="32" creationId="{9FA5047A-04C7-726F-C795-22A38C68BC23}"/>
          </ac:spMkLst>
        </pc:spChg>
        <pc:spChg chg="mod">
          <ac:chgData name="Sean Luechtefeld" userId="b0355c15-bb55-41ef-bddf-9f31cc8c98d8" providerId="ADAL" clId="{0C5313EE-E567-403D-8718-9825326BA9E2}" dt="2025-09-01T17:05:32.380" v="168" actId="20577"/>
          <ac:spMkLst>
            <pc:docMk/>
            <pc:sldMk cId="1614891507" sldId="586"/>
            <ac:spMk id="33" creationId="{42C22C59-2B75-CA49-1B2D-7681ED98ADEC}"/>
          </ac:spMkLst>
        </pc:spChg>
        <pc:spChg chg="mod">
          <ac:chgData name="Sean Luechtefeld" userId="b0355c15-bb55-41ef-bddf-9f31cc8c98d8" providerId="ADAL" clId="{0C5313EE-E567-403D-8718-9825326BA9E2}" dt="2025-09-01T17:05:51.530" v="174" actId="20577"/>
          <ac:spMkLst>
            <pc:docMk/>
            <pc:sldMk cId="1614891507" sldId="586"/>
            <ac:spMk id="34" creationId="{8453C026-1086-1C5B-C8CE-C3653CB0AA3B}"/>
          </ac:spMkLst>
        </pc:spChg>
        <pc:spChg chg="mod">
          <ac:chgData name="Sean Luechtefeld" userId="b0355c15-bb55-41ef-bddf-9f31cc8c98d8" providerId="ADAL" clId="{0C5313EE-E567-403D-8718-9825326BA9E2}" dt="2025-09-01T17:06:09.864" v="180" actId="20577"/>
          <ac:spMkLst>
            <pc:docMk/>
            <pc:sldMk cId="1614891507" sldId="586"/>
            <ac:spMk id="35" creationId="{C703025B-1406-08D2-3220-58695B54CA61}"/>
          </ac:spMkLst>
        </pc:spChg>
      </pc:sldChg>
      <pc:sldChg chg="del">
        <pc:chgData name="Sean Luechtefeld" userId="b0355c15-bb55-41ef-bddf-9f31cc8c98d8" providerId="ADAL" clId="{0C5313EE-E567-403D-8718-9825326BA9E2}" dt="2025-09-01T16:59:26.061" v="87" actId="47"/>
        <pc:sldMkLst>
          <pc:docMk/>
          <pc:sldMk cId="19528819" sldId="587"/>
        </pc:sldMkLst>
      </pc:sldChg>
      <pc:sldChg chg="del">
        <pc:chgData name="Sean Luechtefeld" userId="b0355c15-bb55-41ef-bddf-9f31cc8c98d8" providerId="ADAL" clId="{0C5313EE-E567-403D-8718-9825326BA9E2}" dt="2025-09-01T17:02:02.586" v="97" actId="47"/>
        <pc:sldMkLst>
          <pc:docMk/>
          <pc:sldMk cId="3332695063" sldId="588"/>
        </pc:sldMkLst>
      </pc:sldChg>
      <pc:sldChg chg="del">
        <pc:chgData name="Sean Luechtefeld" userId="b0355c15-bb55-41ef-bddf-9f31cc8c98d8" providerId="ADAL" clId="{0C5313EE-E567-403D-8718-9825326BA9E2}" dt="2025-09-01T17:02:02.586" v="97" actId="47"/>
        <pc:sldMkLst>
          <pc:docMk/>
          <pc:sldMk cId="4081520834" sldId="589"/>
        </pc:sldMkLst>
      </pc:sldChg>
      <pc:sldChg chg="ord modTransition">
        <pc:chgData name="Sean Luechtefeld" userId="b0355c15-bb55-41ef-bddf-9f31cc8c98d8" providerId="ADAL" clId="{0C5313EE-E567-403D-8718-9825326BA9E2}" dt="2025-09-03T03:51:42.001" v="6773"/>
        <pc:sldMkLst>
          <pc:docMk/>
          <pc:sldMk cId="4133151505" sldId="591"/>
        </pc:sldMkLst>
      </pc:sldChg>
      <pc:sldChg chg="add ord modTransition">
        <pc:chgData name="Sean Luechtefeld" userId="b0355c15-bb55-41ef-bddf-9f31cc8c98d8" providerId="ADAL" clId="{0C5313EE-E567-403D-8718-9825326BA9E2}" dt="2025-09-03T03:51:42.001" v="6773"/>
        <pc:sldMkLst>
          <pc:docMk/>
          <pc:sldMk cId="2018274754" sldId="592"/>
        </pc:sldMkLst>
      </pc:sldChg>
      <pc:sldChg chg="modSp add del mod">
        <pc:chgData name="Sean Luechtefeld" userId="b0355c15-bb55-41ef-bddf-9f31cc8c98d8" providerId="ADAL" clId="{0C5313EE-E567-403D-8718-9825326BA9E2}" dt="2025-09-01T21:07:37.823" v="1456" actId="47"/>
        <pc:sldMkLst>
          <pc:docMk/>
          <pc:sldMk cId="1789740836" sldId="593"/>
        </pc:sldMkLst>
      </pc:sldChg>
      <pc:sldChg chg="addSp delSp modSp new del mod ord modClrScheme chgLayout">
        <pc:chgData name="Sean Luechtefeld" userId="b0355c15-bb55-41ef-bddf-9f31cc8c98d8" providerId="ADAL" clId="{0C5313EE-E567-403D-8718-9825326BA9E2}" dt="2025-09-01T20:22:43.639" v="596" actId="2696"/>
        <pc:sldMkLst>
          <pc:docMk/>
          <pc:sldMk cId="2398675578" sldId="594"/>
        </pc:sldMkLst>
      </pc:sldChg>
      <pc:sldChg chg="delSp modSp add mod ord modTransition modAnim modNotesTx">
        <pc:chgData name="Sean Luechtefeld" userId="b0355c15-bb55-41ef-bddf-9f31cc8c98d8" providerId="ADAL" clId="{0C5313EE-E567-403D-8718-9825326BA9E2}" dt="2025-09-03T03:51:42.001" v="6773"/>
        <pc:sldMkLst>
          <pc:docMk/>
          <pc:sldMk cId="2571246067" sldId="594"/>
        </pc:sldMkLst>
        <pc:spChg chg="mod">
          <ac:chgData name="Sean Luechtefeld" userId="b0355c15-bb55-41ef-bddf-9f31cc8c98d8" providerId="ADAL" clId="{0C5313EE-E567-403D-8718-9825326BA9E2}" dt="2025-09-01T20:25:47.472" v="699" actId="20577"/>
          <ac:spMkLst>
            <pc:docMk/>
            <pc:sldMk cId="2571246067" sldId="594"/>
            <ac:spMk id="3" creationId="{2025FFE6-4743-723E-B9F2-0AC462A6790E}"/>
          </ac:spMkLst>
        </pc:spChg>
        <pc:spChg chg="mod">
          <ac:chgData name="Sean Luechtefeld" userId="b0355c15-bb55-41ef-bddf-9f31cc8c98d8" providerId="ADAL" clId="{0C5313EE-E567-403D-8718-9825326BA9E2}" dt="2025-09-01T20:31:12.266" v="820" actId="20577"/>
          <ac:spMkLst>
            <pc:docMk/>
            <pc:sldMk cId="2571246067" sldId="594"/>
            <ac:spMk id="4" creationId="{12C221C0-5FD0-E0E8-5E35-48154F400AC9}"/>
          </ac:spMkLst>
        </pc:spChg>
      </pc:sldChg>
      <pc:sldChg chg="addSp modSp add mod modTransition modAnim modNotesTx">
        <pc:chgData name="Sean Luechtefeld" userId="b0355c15-bb55-41ef-bddf-9f31cc8c98d8" providerId="ADAL" clId="{0C5313EE-E567-403D-8718-9825326BA9E2}" dt="2025-09-03T03:51:42.001" v="6773"/>
        <pc:sldMkLst>
          <pc:docMk/>
          <pc:sldMk cId="3771927" sldId="595"/>
        </pc:sldMkLst>
        <pc:spChg chg="mod">
          <ac:chgData name="Sean Luechtefeld" userId="b0355c15-bb55-41ef-bddf-9f31cc8c98d8" providerId="ADAL" clId="{0C5313EE-E567-403D-8718-9825326BA9E2}" dt="2025-09-01T20:59:58.393" v="1251" actId="20577"/>
          <ac:spMkLst>
            <pc:docMk/>
            <pc:sldMk cId="3771927" sldId="595"/>
            <ac:spMk id="3" creationId="{8609DAED-E996-1492-7C25-3CB588F40FC5}"/>
          </ac:spMkLst>
        </pc:spChg>
        <pc:spChg chg="mod">
          <ac:chgData name="Sean Luechtefeld" userId="b0355c15-bb55-41ef-bddf-9f31cc8c98d8" providerId="ADAL" clId="{0C5313EE-E567-403D-8718-9825326BA9E2}" dt="2025-09-01T21:04:57.390" v="1372" actId="1076"/>
          <ac:spMkLst>
            <pc:docMk/>
            <pc:sldMk cId="3771927" sldId="595"/>
            <ac:spMk id="4" creationId="{30708752-719F-137F-BC6F-14388BFC0247}"/>
          </ac:spMkLst>
        </pc:spChg>
        <pc:spChg chg="add mod">
          <ac:chgData name="Sean Luechtefeld" userId="b0355c15-bb55-41ef-bddf-9f31cc8c98d8" providerId="ADAL" clId="{0C5313EE-E567-403D-8718-9825326BA9E2}" dt="2025-09-01T21:07:09.180" v="1452" actId="1036"/>
          <ac:spMkLst>
            <pc:docMk/>
            <pc:sldMk cId="3771927" sldId="595"/>
            <ac:spMk id="8" creationId="{2EC68C7A-68D2-A592-8AF3-C1EEE62EFE0C}"/>
          </ac:spMkLst>
        </pc:spChg>
        <pc:spChg chg="add mod">
          <ac:chgData name="Sean Luechtefeld" userId="b0355c15-bb55-41ef-bddf-9f31cc8c98d8" providerId="ADAL" clId="{0C5313EE-E567-403D-8718-9825326BA9E2}" dt="2025-09-01T21:07:30.308" v="1454" actId="1076"/>
          <ac:spMkLst>
            <pc:docMk/>
            <pc:sldMk cId="3771927" sldId="595"/>
            <ac:spMk id="9" creationId="{C09E8844-471B-F32B-3F5A-2CB9B4AC4A96}"/>
          </ac:spMkLst>
        </pc:spChg>
        <pc:picChg chg="add mod">
          <ac:chgData name="Sean Luechtefeld" userId="b0355c15-bb55-41ef-bddf-9f31cc8c98d8" providerId="ADAL" clId="{0C5313EE-E567-403D-8718-9825326BA9E2}" dt="2025-09-01T21:06:58.977" v="1437" actId="1038"/>
          <ac:picMkLst>
            <pc:docMk/>
            <pc:sldMk cId="3771927" sldId="595"/>
            <ac:picMk id="7" creationId="{8084FCBC-59E3-C055-0E71-680C092EC365}"/>
          </ac:picMkLst>
        </pc:picChg>
        <pc:picChg chg="add mod">
          <ac:chgData name="Sean Luechtefeld" userId="b0355c15-bb55-41ef-bddf-9f31cc8c98d8" providerId="ADAL" clId="{0C5313EE-E567-403D-8718-9825326BA9E2}" dt="2025-09-01T21:07:30.308" v="1454" actId="1076"/>
          <ac:picMkLst>
            <pc:docMk/>
            <pc:sldMk cId="3771927" sldId="595"/>
            <ac:picMk id="10" creationId="{3D0AFA17-B662-B675-0B00-F0A3EC395E11}"/>
          </ac:picMkLst>
        </pc:picChg>
        <pc:picChg chg="add mod">
          <ac:chgData name="Sean Luechtefeld" userId="b0355c15-bb55-41ef-bddf-9f31cc8c98d8" providerId="ADAL" clId="{0C5313EE-E567-403D-8718-9825326BA9E2}" dt="2025-09-01T21:07:09.180" v="1452" actId="1036"/>
          <ac:picMkLst>
            <pc:docMk/>
            <pc:sldMk cId="3771927" sldId="595"/>
            <ac:picMk id="11" creationId="{EE9A016C-2B27-C307-FB46-3B0473164DB6}"/>
          </ac:picMkLst>
        </pc:picChg>
      </pc:sldChg>
      <pc:sldChg chg="addSp delSp modSp add del mod modAnim">
        <pc:chgData name="Sean Luechtefeld" userId="b0355c15-bb55-41ef-bddf-9f31cc8c98d8" providerId="ADAL" clId="{0C5313EE-E567-403D-8718-9825326BA9E2}" dt="2025-09-01T20:59:44.002" v="1207" actId="47"/>
        <pc:sldMkLst>
          <pc:docMk/>
          <pc:sldMk cId="843720489" sldId="595"/>
        </pc:sldMkLst>
      </pc:sldChg>
      <pc:sldChg chg="addSp modSp add mod modTransition">
        <pc:chgData name="Sean Luechtefeld" userId="b0355c15-bb55-41ef-bddf-9f31cc8c98d8" providerId="ADAL" clId="{0C5313EE-E567-403D-8718-9825326BA9E2}" dt="2025-09-03T03:53:42.184" v="6778" actId="2711"/>
        <pc:sldMkLst>
          <pc:docMk/>
          <pc:sldMk cId="2045130871" sldId="596"/>
        </pc:sldMkLst>
        <pc:spChg chg="mod">
          <ac:chgData name="Sean Luechtefeld" userId="b0355c15-bb55-41ef-bddf-9f31cc8c98d8" providerId="ADAL" clId="{0C5313EE-E567-403D-8718-9825326BA9E2}" dt="2025-09-01T21:32:36.746" v="2840" actId="1035"/>
          <ac:spMkLst>
            <pc:docMk/>
            <pc:sldMk cId="2045130871" sldId="596"/>
            <ac:spMk id="2" creationId="{0879713C-C5F8-9710-0739-61A588DDDD92}"/>
          </ac:spMkLst>
        </pc:spChg>
        <pc:spChg chg="mod">
          <ac:chgData name="Sean Luechtefeld" userId="b0355c15-bb55-41ef-bddf-9f31cc8c98d8" providerId="ADAL" clId="{0C5313EE-E567-403D-8718-9825326BA9E2}" dt="2025-09-01T21:42:43.046" v="3189" actId="20577"/>
          <ac:spMkLst>
            <pc:docMk/>
            <pc:sldMk cId="2045130871" sldId="596"/>
            <ac:spMk id="4" creationId="{7A2F4ABF-AEAC-56D5-9011-2A222FBD9B3F}"/>
          </ac:spMkLst>
        </pc:spChg>
        <pc:graphicFrameChg chg="add mod">
          <ac:chgData name="Sean Luechtefeld" userId="b0355c15-bb55-41ef-bddf-9f31cc8c98d8" providerId="ADAL" clId="{0C5313EE-E567-403D-8718-9825326BA9E2}" dt="2025-09-03T03:53:42.184" v="6778" actId="2711"/>
          <ac:graphicFrameMkLst>
            <pc:docMk/>
            <pc:sldMk cId="2045130871" sldId="596"/>
            <ac:graphicFrameMk id="7" creationId="{652D95A7-E72D-58CA-8327-91575D9B2B73}"/>
          </ac:graphicFrameMkLst>
        </pc:graphicFrameChg>
      </pc:sldChg>
      <pc:sldChg chg="modSp add del mod ord">
        <pc:chgData name="Sean Luechtefeld" userId="b0355c15-bb55-41ef-bddf-9f31cc8c98d8" providerId="ADAL" clId="{0C5313EE-E567-403D-8718-9825326BA9E2}" dt="2025-09-01T21:22:41.310" v="2361" actId="47"/>
        <pc:sldMkLst>
          <pc:docMk/>
          <pc:sldMk cId="2487307710" sldId="596"/>
        </pc:sldMkLst>
      </pc:sldChg>
      <pc:sldChg chg="addSp delSp modSp add mod modTransition">
        <pc:chgData name="Sean Luechtefeld" userId="b0355c15-bb55-41ef-bddf-9f31cc8c98d8" providerId="ADAL" clId="{0C5313EE-E567-403D-8718-9825326BA9E2}" dt="2025-09-03T03:51:42.001" v="6773"/>
        <pc:sldMkLst>
          <pc:docMk/>
          <pc:sldMk cId="3190064119" sldId="597"/>
        </pc:sldMkLst>
        <pc:spChg chg="add mod">
          <ac:chgData name="Sean Luechtefeld" userId="b0355c15-bb55-41ef-bddf-9f31cc8c98d8" providerId="ADAL" clId="{0C5313EE-E567-403D-8718-9825326BA9E2}" dt="2025-09-01T21:38:06.362" v="3045" actId="1076"/>
          <ac:spMkLst>
            <pc:docMk/>
            <pc:sldMk cId="3190064119" sldId="597"/>
            <ac:spMk id="3" creationId="{93B7CC61-75C3-4D71-3005-5E9AFBA507BA}"/>
          </ac:spMkLst>
        </pc:spChg>
        <pc:spChg chg="mod">
          <ac:chgData name="Sean Luechtefeld" userId="b0355c15-bb55-41ef-bddf-9f31cc8c98d8" providerId="ADAL" clId="{0C5313EE-E567-403D-8718-9825326BA9E2}" dt="2025-09-01T21:37:58.708" v="3043" actId="20577"/>
          <ac:spMkLst>
            <pc:docMk/>
            <pc:sldMk cId="3190064119" sldId="597"/>
            <ac:spMk id="4" creationId="{7A2F4ABF-AEAC-56D5-9011-2A222FBD9B3F}"/>
          </ac:spMkLst>
        </pc:spChg>
        <pc:spChg chg="add mod">
          <ac:chgData name="Sean Luechtefeld" userId="b0355c15-bb55-41ef-bddf-9f31cc8c98d8" providerId="ADAL" clId="{0C5313EE-E567-403D-8718-9825326BA9E2}" dt="2025-09-01T21:40:29.510" v="3154" actId="20577"/>
          <ac:spMkLst>
            <pc:docMk/>
            <pc:sldMk cId="3190064119" sldId="597"/>
            <ac:spMk id="9" creationId="{53B01A9E-EF71-B29D-26F9-8B36B0362F39}"/>
          </ac:spMkLst>
        </pc:spChg>
        <pc:picChg chg="add mod">
          <ac:chgData name="Sean Luechtefeld" userId="b0355c15-bb55-41ef-bddf-9f31cc8c98d8" providerId="ADAL" clId="{0C5313EE-E567-403D-8718-9825326BA9E2}" dt="2025-09-01T21:38:54.077" v="3051" actId="207"/>
          <ac:picMkLst>
            <pc:docMk/>
            <pc:sldMk cId="3190064119" sldId="597"/>
            <ac:picMk id="8" creationId="{DC0F6022-2367-6CC9-8240-E2DE0BCECFD5}"/>
          </ac:picMkLst>
        </pc:picChg>
      </pc:sldChg>
      <pc:sldChg chg="modSp add mod modTransition">
        <pc:chgData name="Sean Luechtefeld" userId="b0355c15-bb55-41ef-bddf-9f31cc8c98d8" providerId="ADAL" clId="{0C5313EE-E567-403D-8718-9825326BA9E2}" dt="2025-09-03T03:51:42.001" v="6773"/>
        <pc:sldMkLst>
          <pc:docMk/>
          <pc:sldMk cId="3618871461" sldId="598"/>
        </pc:sldMkLst>
        <pc:spChg chg="mod">
          <ac:chgData name="Sean Luechtefeld" userId="b0355c15-bb55-41ef-bddf-9f31cc8c98d8" providerId="ADAL" clId="{0C5313EE-E567-403D-8718-9825326BA9E2}" dt="2025-09-01T21:40:10.193" v="3136" actId="27636"/>
          <ac:spMkLst>
            <pc:docMk/>
            <pc:sldMk cId="3618871461" sldId="598"/>
            <ac:spMk id="2" creationId="{F3728C73-3234-6D00-AF45-280A6E831308}"/>
          </ac:spMkLst>
        </pc:spChg>
        <pc:spChg chg="mod">
          <ac:chgData name="Sean Luechtefeld" userId="b0355c15-bb55-41ef-bddf-9f31cc8c98d8" providerId="ADAL" clId="{0C5313EE-E567-403D-8718-9825326BA9E2}" dt="2025-09-01T21:42:01.615" v="3175" actId="20577"/>
          <ac:spMkLst>
            <pc:docMk/>
            <pc:sldMk cId="3618871461" sldId="598"/>
            <ac:spMk id="4" creationId="{59CE70F3-14FF-63B4-3BA5-2C1E66CD4B85}"/>
          </ac:spMkLst>
        </pc:spChg>
      </pc:sldChg>
      <pc:sldChg chg="modSp add mod modTransition">
        <pc:chgData name="Sean Luechtefeld" userId="b0355c15-bb55-41ef-bddf-9f31cc8c98d8" providerId="ADAL" clId="{0C5313EE-E567-403D-8718-9825326BA9E2}" dt="2025-09-03T03:51:42.001" v="6773"/>
        <pc:sldMkLst>
          <pc:docMk/>
          <pc:sldMk cId="3261420330" sldId="599"/>
        </pc:sldMkLst>
        <pc:spChg chg="mod">
          <ac:chgData name="Sean Luechtefeld" userId="b0355c15-bb55-41ef-bddf-9f31cc8c98d8" providerId="ADAL" clId="{0C5313EE-E567-403D-8718-9825326BA9E2}" dt="2025-09-01T21:43:07.619" v="3252" actId="20577"/>
          <ac:spMkLst>
            <pc:docMk/>
            <pc:sldMk cId="3261420330" sldId="599"/>
            <ac:spMk id="2" creationId="{8D1E0B1A-0077-1641-F181-8A2403871499}"/>
          </ac:spMkLst>
        </pc:spChg>
        <pc:spChg chg="mod">
          <ac:chgData name="Sean Luechtefeld" userId="b0355c15-bb55-41ef-bddf-9f31cc8c98d8" providerId="ADAL" clId="{0C5313EE-E567-403D-8718-9825326BA9E2}" dt="2025-09-01T21:48:43.364" v="3529" actId="2711"/>
          <ac:spMkLst>
            <pc:docMk/>
            <pc:sldMk cId="3261420330" sldId="599"/>
            <ac:spMk id="4" creationId="{C7EE1D21-689E-25AE-5A94-FD8296F331E7}"/>
          </ac:spMkLst>
        </pc:spChg>
      </pc:sldChg>
      <pc:sldChg chg="modSp add mod modTransition">
        <pc:chgData name="Sean Luechtefeld" userId="b0355c15-bb55-41ef-bddf-9f31cc8c98d8" providerId="ADAL" clId="{0C5313EE-E567-403D-8718-9825326BA9E2}" dt="2025-09-03T03:51:42.001" v="6773"/>
        <pc:sldMkLst>
          <pc:docMk/>
          <pc:sldMk cId="3146019294" sldId="600"/>
        </pc:sldMkLst>
        <pc:spChg chg="mod">
          <ac:chgData name="Sean Luechtefeld" userId="b0355c15-bb55-41ef-bddf-9f31cc8c98d8" providerId="ADAL" clId="{0C5313EE-E567-403D-8718-9825326BA9E2}" dt="2025-09-01T21:49:34.504" v="3552" actId="20577"/>
          <ac:spMkLst>
            <pc:docMk/>
            <pc:sldMk cId="3146019294" sldId="600"/>
            <ac:spMk id="2" creationId="{13303E7F-2AFD-AAE5-1E86-A3936251716B}"/>
          </ac:spMkLst>
        </pc:spChg>
        <pc:spChg chg="mod">
          <ac:chgData name="Sean Luechtefeld" userId="b0355c15-bb55-41ef-bddf-9f31cc8c98d8" providerId="ADAL" clId="{0C5313EE-E567-403D-8718-9825326BA9E2}" dt="2025-09-01T21:58:09.664" v="4373" actId="20577"/>
          <ac:spMkLst>
            <pc:docMk/>
            <pc:sldMk cId="3146019294" sldId="600"/>
            <ac:spMk id="4" creationId="{8B1D0F7D-54E4-449F-4B87-D50E24708BBC}"/>
          </ac:spMkLst>
        </pc:spChg>
      </pc:sldChg>
      <pc:sldChg chg="modSp add mod ord modTransition">
        <pc:chgData name="Sean Luechtefeld" userId="b0355c15-bb55-41ef-bddf-9f31cc8c98d8" providerId="ADAL" clId="{0C5313EE-E567-403D-8718-9825326BA9E2}" dt="2025-09-03T03:51:42.001" v="6773"/>
        <pc:sldMkLst>
          <pc:docMk/>
          <pc:sldMk cId="2872817779" sldId="601"/>
        </pc:sldMkLst>
        <pc:spChg chg="mod">
          <ac:chgData name="Sean Luechtefeld" userId="b0355c15-bb55-41ef-bddf-9f31cc8c98d8" providerId="ADAL" clId="{0C5313EE-E567-403D-8718-9825326BA9E2}" dt="2025-09-01T21:54:41.325" v="4055" actId="20577"/>
          <ac:spMkLst>
            <pc:docMk/>
            <pc:sldMk cId="2872817779" sldId="601"/>
            <ac:spMk id="2" creationId="{0EA15703-0498-41F7-CEE1-655C1A41A8B1}"/>
          </ac:spMkLst>
        </pc:spChg>
        <pc:spChg chg="mod">
          <ac:chgData name="Sean Luechtefeld" userId="b0355c15-bb55-41ef-bddf-9f31cc8c98d8" providerId="ADAL" clId="{0C5313EE-E567-403D-8718-9825326BA9E2}" dt="2025-09-01T21:58:44.848" v="4456" actId="20577"/>
          <ac:spMkLst>
            <pc:docMk/>
            <pc:sldMk cId="2872817779" sldId="601"/>
            <ac:spMk id="4" creationId="{07AED596-1EE4-53EB-1D47-626A342BC08D}"/>
          </ac:spMkLst>
        </pc:spChg>
      </pc:sldChg>
      <pc:sldChg chg="modSp add mod modTransition">
        <pc:chgData name="Sean Luechtefeld" userId="b0355c15-bb55-41ef-bddf-9f31cc8c98d8" providerId="ADAL" clId="{0C5313EE-E567-403D-8718-9825326BA9E2}" dt="2025-09-03T03:51:42.001" v="6773"/>
        <pc:sldMkLst>
          <pc:docMk/>
          <pc:sldMk cId="4236866965" sldId="602"/>
        </pc:sldMkLst>
        <pc:spChg chg="mod">
          <ac:chgData name="Sean Luechtefeld" userId="b0355c15-bb55-41ef-bddf-9f31cc8c98d8" providerId="ADAL" clId="{0C5313EE-E567-403D-8718-9825326BA9E2}" dt="2025-09-01T22:00:04.084" v="4499" actId="20577"/>
          <ac:spMkLst>
            <pc:docMk/>
            <pc:sldMk cId="4236866965" sldId="602"/>
            <ac:spMk id="2" creationId="{2F2D472C-98EB-C1AF-E37C-FB08018047E1}"/>
          </ac:spMkLst>
        </pc:spChg>
        <pc:spChg chg="mod">
          <ac:chgData name="Sean Luechtefeld" userId="b0355c15-bb55-41ef-bddf-9f31cc8c98d8" providerId="ADAL" clId="{0C5313EE-E567-403D-8718-9825326BA9E2}" dt="2025-09-03T01:57:28.615" v="5179" actId="20577"/>
          <ac:spMkLst>
            <pc:docMk/>
            <pc:sldMk cId="4236866965" sldId="602"/>
            <ac:spMk id="4" creationId="{F075BFA0-7DCB-4172-6269-A672280F7653}"/>
          </ac:spMkLst>
        </pc:spChg>
      </pc:sldChg>
      <pc:sldChg chg="modSp add mod modTransition">
        <pc:chgData name="Sean Luechtefeld" userId="b0355c15-bb55-41ef-bddf-9f31cc8c98d8" providerId="ADAL" clId="{0C5313EE-E567-403D-8718-9825326BA9E2}" dt="2025-09-03T03:51:42.001" v="6773"/>
        <pc:sldMkLst>
          <pc:docMk/>
          <pc:sldMk cId="1490675085" sldId="603"/>
        </pc:sldMkLst>
        <pc:spChg chg="mod">
          <ac:chgData name="Sean Luechtefeld" userId="b0355c15-bb55-41ef-bddf-9f31cc8c98d8" providerId="ADAL" clId="{0C5313EE-E567-403D-8718-9825326BA9E2}" dt="2025-09-03T02:00:32.544" v="5361" actId="1035"/>
          <ac:spMkLst>
            <pc:docMk/>
            <pc:sldMk cId="1490675085" sldId="603"/>
            <ac:spMk id="4" creationId="{0CDA80D5-8AFD-4ED3-0AC7-F18940C3445C}"/>
          </ac:spMkLst>
        </pc:spChg>
      </pc:sldChg>
      <pc:sldChg chg="modSp add mod modTransition">
        <pc:chgData name="Sean Luechtefeld" userId="b0355c15-bb55-41ef-bddf-9f31cc8c98d8" providerId="ADAL" clId="{0C5313EE-E567-403D-8718-9825326BA9E2}" dt="2025-09-03T03:51:42.001" v="6773"/>
        <pc:sldMkLst>
          <pc:docMk/>
          <pc:sldMk cId="846801711" sldId="604"/>
        </pc:sldMkLst>
        <pc:spChg chg="mod">
          <ac:chgData name="Sean Luechtefeld" userId="b0355c15-bb55-41ef-bddf-9f31cc8c98d8" providerId="ADAL" clId="{0C5313EE-E567-403D-8718-9825326BA9E2}" dt="2025-09-01T22:01:09.776" v="4550" actId="20577"/>
          <ac:spMkLst>
            <pc:docMk/>
            <pc:sldMk cId="846801711" sldId="604"/>
            <ac:spMk id="2" creationId="{8D7E195D-2867-BC72-0E35-A05659A75706}"/>
          </ac:spMkLst>
        </pc:spChg>
        <pc:spChg chg="mod">
          <ac:chgData name="Sean Luechtefeld" userId="b0355c15-bb55-41ef-bddf-9f31cc8c98d8" providerId="ADAL" clId="{0C5313EE-E567-403D-8718-9825326BA9E2}" dt="2025-09-03T02:02:52.632" v="5511" actId="20577"/>
          <ac:spMkLst>
            <pc:docMk/>
            <pc:sldMk cId="846801711" sldId="604"/>
            <ac:spMk id="4" creationId="{5B067634-F216-0CF3-A8A3-7BEFFEB3D0B2}"/>
          </ac:spMkLst>
        </pc:spChg>
      </pc:sldChg>
      <pc:sldChg chg="modSp add mod modTransition">
        <pc:chgData name="Sean Luechtefeld" userId="b0355c15-bb55-41ef-bddf-9f31cc8c98d8" providerId="ADAL" clId="{0C5313EE-E567-403D-8718-9825326BA9E2}" dt="2025-09-03T03:51:42.001" v="6773"/>
        <pc:sldMkLst>
          <pc:docMk/>
          <pc:sldMk cId="2371843543" sldId="605"/>
        </pc:sldMkLst>
        <pc:spChg chg="mod">
          <ac:chgData name="Sean Luechtefeld" userId="b0355c15-bb55-41ef-bddf-9f31cc8c98d8" providerId="ADAL" clId="{0C5313EE-E567-403D-8718-9825326BA9E2}" dt="2025-09-03T03:07:17.248" v="5751" actId="20577"/>
          <ac:spMkLst>
            <pc:docMk/>
            <pc:sldMk cId="2371843543" sldId="605"/>
            <ac:spMk id="4" creationId="{2B762865-2E7A-B7F2-307F-E38F11CBF96E}"/>
          </ac:spMkLst>
        </pc:spChg>
      </pc:sldChg>
      <pc:sldChg chg="delSp modSp add mod ord modTransition">
        <pc:chgData name="Sean Luechtefeld" userId="b0355c15-bb55-41ef-bddf-9f31cc8c98d8" providerId="ADAL" clId="{0C5313EE-E567-403D-8718-9825326BA9E2}" dt="2025-09-03T03:51:42.001" v="6773"/>
        <pc:sldMkLst>
          <pc:docMk/>
          <pc:sldMk cId="2018837490" sldId="606"/>
        </pc:sldMkLst>
        <pc:spChg chg="del mod topLvl">
          <ac:chgData name="Sean Luechtefeld" userId="b0355c15-bb55-41ef-bddf-9f31cc8c98d8" providerId="ADAL" clId="{0C5313EE-E567-403D-8718-9825326BA9E2}" dt="2025-09-03T03:15:45.427" v="6006" actId="478"/>
          <ac:spMkLst>
            <pc:docMk/>
            <pc:sldMk cId="2018837490" sldId="606"/>
            <ac:spMk id="2" creationId="{057F5016-25E2-E330-3D1C-32BE693E8640}"/>
          </ac:spMkLst>
        </pc:spChg>
        <pc:spChg chg="mod">
          <ac:chgData name="Sean Luechtefeld" userId="b0355c15-bb55-41ef-bddf-9f31cc8c98d8" providerId="ADAL" clId="{0C5313EE-E567-403D-8718-9825326BA9E2}" dt="2025-09-03T03:07:58.790" v="5777" actId="20577"/>
          <ac:spMkLst>
            <pc:docMk/>
            <pc:sldMk cId="2018837490" sldId="606"/>
            <ac:spMk id="3" creationId="{7149E2D3-916F-C490-5D9A-9F88FCD4858E}"/>
          </ac:spMkLst>
        </pc:spChg>
        <pc:spChg chg="del mod topLvl">
          <ac:chgData name="Sean Luechtefeld" userId="b0355c15-bb55-41ef-bddf-9f31cc8c98d8" providerId="ADAL" clId="{0C5313EE-E567-403D-8718-9825326BA9E2}" dt="2025-09-03T03:15:22.537" v="6003" actId="478"/>
          <ac:spMkLst>
            <pc:docMk/>
            <pc:sldMk cId="2018837490" sldId="606"/>
            <ac:spMk id="4" creationId="{4F36594F-279B-397F-849E-4B957AA75BA3}"/>
          </ac:spMkLst>
        </pc:spChg>
        <pc:spChg chg="mod topLvl">
          <ac:chgData name="Sean Luechtefeld" userId="b0355c15-bb55-41ef-bddf-9f31cc8c98d8" providerId="ADAL" clId="{0C5313EE-E567-403D-8718-9825326BA9E2}" dt="2025-09-03T03:16:15.912" v="6010" actId="12789"/>
          <ac:spMkLst>
            <pc:docMk/>
            <pc:sldMk cId="2018837490" sldId="606"/>
            <ac:spMk id="6" creationId="{27005FA9-B444-B50F-7278-DB2B61D1A239}"/>
          </ac:spMkLst>
        </pc:spChg>
        <pc:spChg chg="mod topLvl">
          <ac:chgData name="Sean Luechtefeld" userId="b0355c15-bb55-41ef-bddf-9f31cc8c98d8" providerId="ADAL" clId="{0C5313EE-E567-403D-8718-9825326BA9E2}" dt="2025-09-03T03:16:15.912" v="6010" actId="12789"/>
          <ac:spMkLst>
            <pc:docMk/>
            <pc:sldMk cId="2018837490" sldId="606"/>
            <ac:spMk id="7" creationId="{4C2009B0-3473-B311-3985-D60CC9699984}"/>
          </ac:spMkLst>
        </pc:spChg>
        <pc:spChg chg="del mod topLvl">
          <ac:chgData name="Sean Luechtefeld" userId="b0355c15-bb55-41ef-bddf-9f31cc8c98d8" providerId="ADAL" clId="{0C5313EE-E567-403D-8718-9825326BA9E2}" dt="2025-09-03T03:15:07.405" v="5999" actId="478"/>
          <ac:spMkLst>
            <pc:docMk/>
            <pc:sldMk cId="2018837490" sldId="606"/>
            <ac:spMk id="10" creationId="{2D9D0C49-B293-0F4E-352D-21349B2E63C9}"/>
          </ac:spMkLst>
        </pc:spChg>
        <pc:spChg chg="mod topLvl">
          <ac:chgData name="Sean Luechtefeld" userId="b0355c15-bb55-41ef-bddf-9f31cc8c98d8" providerId="ADAL" clId="{0C5313EE-E567-403D-8718-9825326BA9E2}" dt="2025-09-03T03:16:15.912" v="6010" actId="12789"/>
          <ac:spMkLst>
            <pc:docMk/>
            <pc:sldMk cId="2018837490" sldId="606"/>
            <ac:spMk id="11" creationId="{27712185-9648-B982-6DAE-56FD4D2787C1}"/>
          </ac:spMkLst>
        </pc:spChg>
        <pc:spChg chg="mod">
          <ac:chgData name="Sean Luechtefeld" userId="b0355c15-bb55-41ef-bddf-9f31cc8c98d8" providerId="ADAL" clId="{0C5313EE-E567-403D-8718-9825326BA9E2}" dt="2025-09-03T03:17:50.983" v="6045" actId="20577"/>
          <ac:spMkLst>
            <pc:docMk/>
            <pc:sldMk cId="2018837490" sldId="606"/>
            <ac:spMk id="18" creationId="{92FD232A-8EB6-927A-9EAE-AC45C1042E09}"/>
          </ac:spMkLst>
        </pc:spChg>
        <pc:spChg chg="mod">
          <ac:chgData name="Sean Luechtefeld" userId="b0355c15-bb55-41ef-bddf-9f31cc8c98d8" providerId="ADAL" clId="{0C5313EE-E567-403D-8718-9825326BA9E2}" dt="2025-09-03T03:18:46.590" v="6055" actId="20577"/>
          <ac:spMkLst>
            <pc:docMk/>
            <pc:sldMk cId="2018837490" sldId="606"/>
            <ac:spMk id="20" creationId="{7A59828C-E7FE-9BF9-684A-6205E88A8D26}"/>
          </ac:spMkLst>
        </pc:spChg>
        <pc:spChg chg="mod">
          <ac:chgData name="Sean Luechtefeld" userId="b0355c15-bb55-41ef-bddf-9f31cc8c98d8" providerId="ADAL" clId="{0C5313EE-E567-403D-8718-9825326BA9E2}" dt="2025-09-03T03:19:23.943" v="6058" actId="12"/>
          <ac:spMkLst>
            <pc:docMk/>
            <pc:sldMk cId="2018837490" sldId="606"/>
            <ac:spMk id="21" creationId="{2E49CE3E-187C-9E6B-09A8-34ABD8D56F78}"/>
          </ac:spMkLst>
        </pc:spChg>
        <pc:grpChg chg="del mod">
          <ac:chgData name="Sean Luechtefeld" userId="b0355c15-bb55-41ef-bddf-9f31cc8c98d8" providerId="ADAL" clId="{0C5313EE-E567-403D-8718-9825326BA9E2}" dt="2025-09-03T03:12:48.457" v="5909" actId="165"/>
          <ac:grpSpMkLst>
            <pc:docMk/>
            <pc:sldMk cId="2018837490" sldId="606"/>
            <ac:grpSpMk id="8" creationId="{988E3217-1132-083B-6156-5491E28A1C1A}"/>
          </ac:grpSpMkLst>
        </pc:grpChg>
        <pc:grpChg chg="del mod">
          <ac:chgData name="Sean Luechtefeld" userId="b0355c15-bb55-41ef-bddf-9f31cc8c98d8" providerId="ADAL" clId="{0C5313EE-E567-403D-8718-9825326BA9E2}" dt="2025-09-03T03:12:44.313" v="5908" actId="165"/>
          <ac:grpSpMkLst>
            <pc:docMk/>
            <pc:sldMk cId="2018837490" sldId="606"/>
            <ac:grpSpMk id="9" creationId="{395829B3-4680-D6E9-A0DC-426DCD11ED91}"/>
          </ac:grpSpMkLst>
        </pc:grpChg>
        <pc:grpChg chg="del mod">
          <ac:chgData name="Sean Luechtefeld" userId="b0355c15-bb55-41ef-bddf-9f31cc8c98d8" providerId="ADAL" clId="{0C5313EE-E567-403D-8718-9825326BA9E2}" dt="2025-09-03T03:12:51.481" v="5910" actId="165"/>
          <ac:grpSpMkLst>
            <pc:docMk/>
            <pc:sldMk cId="2018837490" sldId="606"/>
            <ac:grpSpMk id="12" creationId="{27A6EF81-8D16-0825-F4A8-E130911AB999}"/>
          </ac:grpSpMkLst>
        </pc:grpChg>
      </pc:sldChg>
      <pc:sldChg chg="modSp add mod modTransition">
        <pc:chgData name="Sean Luechtefeld" userId="b0355c15-bb55-41ef-bddf-9f31cc8c98d8" providerId="ADAL" clId="{0C5313EE-E567-403D-8718-9825326BA9E2}" dt="2025-09-03T03:51:42.001" v="6773"/>
        <pc:sldMkLst>
          <pc:docMk/>
          <pc:sldMk cId="4256141657" sldId="607"/>
        </pc:sldMkLst>
        <pc:spChg chg="mod">
          <ac:chgData name="Sean Luechtefeld" userId="b0355c15-bb55-41ef-bddf-9f31cc8c98d8" providerId="ADAL" clId="{0C5313EE-E567-403D-8718-9825326BA9E2}" dt="2025-09-03T03:48:37.548" v="6739" actId="20577"/>
          <ac:spMkLst>
            <pc:docMk/>
            <pc:sldMk cId="4256141657" sldId="607"/>
            <ac:spMk id="5" creationId="{458A98F3-56CB-C9BA-DFB8-7CC12C4A3B76}"/>
          </ac:spMkLst>
        </pc:spChg>
      </pc:sldChg>
      <pc:sldChg chg="addSp modSp new mod modTransition setBg">
        <pc:chgData name="Sean Luechtefeld" userId="b0355c15-bb55-41ef-bddf-9f31cc8c98d8" providerId="ADAL" clId="{0C5313EE-E567-403D-8718-9825326BA9E2}" dt="2025-09-03T03:51:42.001" v="6773"/>
        <pc:sldMkLst>
          <pc:docMk/>
          <pc:sldMk cId="559472157" sldId="608"/>
        </pc:sldMkLst>
        <pc:picChg chg="add mod modCrop">
          <ac:chgData name="Sean Luechtefeld" userId="b0355c15-bb55-41ef-bddf-9f31cc8c98d8" providerId="ADAL" clId="{0C5313EE-E567-403D-8718-9825326BA9E2}" dt="2025-09-03T03:40:09.660" v="6367" actId="1076"/>
          <ac:picMkLst>
            <pc:docMk/>
            <pc:sldMk cId="559472157" sldId="608"/>
            <ac:picMk id="3" creationId="{C21D7D2F-D9DD-78B9-29AB-752654EB9FE8}"/>
          </ac:picMkLst>
        </pc:picChg>
        <pc:picChg chg="add mod">
          <ac:chgData name="Sean Luechtefeld" userId="b0355c15-bb55-41ef-bddf-9f31cc8c98d8" providerId="ADAL" clId="{0C5313EE-E567-403D-8718-9825326BA9E2}" dt="2025-09-03T03:40:17.987" v="6369" actId="1076"/>
          <ac:picMkLst>
            <pc:docMk/>
            <pc:sldMk cId="559472157" sldId="608"/>
            <ac:picMk id="5" creationId="{DE520D54-6478-17E1-AC07-ACCDE9501FEE}"/>
          </ac:picMkLst>
        </pc:picChg>
      </pc:sldChg>
      <pc:sldMasterChg chg="del delSldLayout">
        <pc:chgData name="Sean Luechtefeld" userId="b0355c15-bb55-41ef-bddf-9f31cc8c98d8" providerId="ADAL" clId="{0C5313EE-E567-403D-8718-9825326BA9E2}" dt="2025-09-01T17:02:37.432" v="106" actId="18676"/>
        <pc:sldMasterMkLst>
          <pc:docMk/>
          <pc:sldMasterMk cId="2721754112" sldId="2147483648"/>
        </pc:sldMasterMkLst>
        <pc:sldLayoutChg chg="del">
          <pc:chgData name="Sean Luechtefeld" userId="b0355c15-bb55-41ef-bddf-9f31cc8c98d8" providerId="ADAL" clId="{0C5313EE-E567-403D-8718-9825326BA9E2}" dt="2025-09-01T17:02:37.432" v="106" actId="18676"/>
          <pc:sldLayoutMkLst>
            <pc:docMk/>
            <pc:sldMasterMk cId="2721754112" sldId="2147483648"/>
            <pc:sldLayoutMk cId="1218488242" sldId="2147483649"/>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440464971" sldId="2147483650"/>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2743016416" sldId="2147483651"/>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3379056807" sldId="2147483652"/>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3073290968" sldId="2147483653"/>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3670804367" sldId="2147483654"/>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1217496880" sldId="2147483655"/>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3007156711" sldId="2147483656"/>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3408147496" sldId="2147483657"/>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3755663801" sldId="2147483658"/>
          </pc:sldLayoutMkLst>
        </pc:sldLayoutChg>
        <pc:sldLayoutChg chg="del">
          <pc:chgData name="Sean Luechtefeld" userId="b0355c15-bb55-41ef-bddf-9f31cc8c98d8" providerId="ADAL" clId="{0C5313EE-E567-403D-8718-9825326BA9E2}" dt="2025-09-01T17:02:37.432" v="106" actId="18676"/>
          <pc:sldLayoutMkLst>
            <pc:docMk/>
            <pc:sldMasterMk cId="2721754112" sldId="2147483648"/>
            <pc:sldLayoutMk cId="1849751015" sldId="2147483659"/>
          </pc:sldLayoutMkLst>
        </pc:sldLayoutChg>
      </pc:sldMasterChg>
      <pc:sldMasterChg chg="del delSldLayout">
        <pc:chgData name="Sean Luechtefeld" userId="b0355c15-bb55-41ef-bddf-9f31cc8c98d8" providerId="ADAL" clId="{0C5313EE-E567-403D-8718-9825326BA9E2}" dt="2025-09-03T03:47:31.082" v="6729" actId="47"/>
        <pc:sldMasterMkLst>
          <pc:docMk/>
          <pc:sldMasterMk cId="545367054" sldId="2147483780"/>
        </pc:sldMasterMkLst>
        <pc:sldLayoutChg chg="del">
          <pc:chgData name="Sean Luechtefeld" userId="b0355c15-bb55-41ef-bddf-9f31cc8c98d8" providerId="ADAL" clId="{0C5313EE-E567-403D-8718-9825326BA9E2}" dt="2025-09-03T03:47:31.082" v="6729" actId="47"/>
          <pc:sldLayoutMkLst>
            <pc:docMk/>
            <pc:sldMasterMk cId="545367054" sldId="2147483780"/>
            <pc:sldLayoutMk cId="2423998536" sldId="2147483781"/>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185610405" sldId="2147483782"/>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2454946005" sldId="2147483783"/>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3667394513" sldId="2147483784"/>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1480021215" sldId="2147483785"/>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2677938742" sldId="2147483786"/>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3292508790" sldId="2147483787"/>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3766706246" sldId="2147483788"/>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3781226951" sldId="2147483789"/>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184013551" sldId="2147483790"/>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381322218" sldId="2147483791"/>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3538487559" sldId="2147483792"/>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1211859797" sldId="2147483793"/>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580585435" sldId="2147483794"/>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2149609512" sldId="2147483795"/>
          </pc:sldLayoutMkLst>
        </pc:sldLayoutChg>
        <pc:sldLayoutChg chg="del">
          <pc:chgData name="Sean Luechtefeld" userId="b0355c15-bb55-41ef-bddf-9f31cc8c98d8" providerId="ADAL" clId="{0C5313EE-E567-403D-8718-9825326BA9E2}" dt="2025-09-03T03:47:31.082" v="6729" actId="47"/>
          <pc:sldLayoutMkLst>
            <pc:docMk/>
            <pc:sldMasterMk cId="545367054" sldId="2147483780"/>
            <pc:sldLayoutMk cId="1684062179" sldId="214748379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26622"/>
              </a:solidFill>
              <a:ln w="19050">
                <a:solidFill>
                  <a:schemeClr val="lt1"/>
                </a:solidFill>
              </a:ln>
              <a:effectLst/>
            </c:spPr>
            <c:extLst>
              <c:ext xmlns:c16="http://schemas.microsoft.com/office/drawing/2014/chart" uri="{C3380CC4-5D6E-409C-BE32-E72D297353CC}">
                <c16:uniqueId val="{00000001-2AFA-4726-AC0F-A6E758C79F90}"/>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2AFA-4726-AC0F-A6E758C79F90}"/>
              </c:ext>
            </c:extLst>
          </c:dPt>
          <c:cat>
            <c:numRef>
              <c:f>Sheet1!$A$2:$A$3</c:f>
              <c:numCache>
                <c:formatCode>General</c:formatCode>
                <c:ptCount val="2"/>
              </c:numCache>
            </c:numRef>
          </c:cat>
          <c:val>
            <c:numRef>
              <c:f>Sheet1!$B$2:$B$3</c:f>
              <c:numCache>
                <c:formatCode>0%</c:formatCode>
                <c:ptCount val="2"/>
                <c:pt idx="0">
                  <c:v>0.89</c:v>
                </c:pt>
                <c:pt idx="1">
                  <c:v>0.11</c:v>
                </c:pt>
              </c:numCache>
            </c:numRef>
          </c:val>
          <c:extLst>
            <c:ext xmlns:c16="http://schemas.microsoft.com/office/drawing/2014/chart" uri="{C3380CC4-5D6E-409C-BE32-E72D297353CC}">
              <c16:uniqueId val="{00000004-2AFA-4726-AC0F-A6E758C79F9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87D7D"/>
            </a:solidFill>
          </c:spPr>
          <c:dPt>
            <c:idx val="0"/>
            <c:bubble3D val="0"/>
            <c:spPr>
              <a:solidFill>
                <a:srgbClr val="287D7D"/>
              </a:solidFill>
              <a:ln w="19050">
                <a:solidFill>
                  <a:schemeClr val="lt1"/>
                </a:solidFill>
              </a:ln>
              <a:effectLst/>
            </c:spPr>
            <c:extLst>
              <c:ext xmlns:c16="http://schemas.microsoft.com/office/drawing/2014/chart" uri="{C3380CC4-5D6E-409C-BE32-E72D297353CC}">
                <c16:uniqueId val="{00000001-CEE0-4D43-BC94-924C1F1AAB6A}"/>
              </c:ext>
            </c:extLst>
          </c:dPt>
          <c:dPt>
            <c:idx val="1"/>
            <c:bubble3D val="0"/>
            <c:spPr>
              <a:solidFill>
                <a:srgbClr val="BAE8E1"/>
              </a:solidFill>
              <a:ln w="19050">
                <a:solidFill>
                  <a:schemeClr val="lt1"/>
                </a:solidFill>
              </a:ln>
              <a:effectLst/>
            </c:spPr>
            <c:extLst>
              <c:ext xmlns:c16="http://schemas.microsoft.com/office/drawing/2014/chart" uri="{C3380CC4-5D6E-409C-BE32-E72D297353CC}">
                <c16:uniqueId val="{00000003-CEE0-4D43-BC94-924C1F1AAB6A}"/>
              </c:ext>
            </c:extLst>
          </c:dPt>
          <c:cat>
            <c:numRef>
              <c:f>Sheet1!$A$2:$A$3</c:f>
              <c:numCache>
                <c:formatCode>General</c:formatCode>
                <c:ptCount val="2"/>
              </c:numCache>
            </c:numRef>
          </c:cat>
          <c:val>
            <c:numRef>
              <c:f>Sheet1!$B$2:$B$3</c:f>
              <c:numCache>
                <c:formatCode>0%</c:formatCode>
                <c:ptCount val="2"/>
                <c:pt idx="0">
                  <c:v>0.61</c:v>
                </c:pt>
                <c:pt idx="1">
                  <c:v>0.39</c:v>
                </c:pt>
              </c:numCache>
            </c:numRef>
          </c:val>
          <c:extLst>
            <c:ext xmlns:c16="http://schemas.microsoft.com/office/drawing/2014/chart" uri="{C3380CC4-5D6E-409C-BE32-E72D297353CC}">
              <c16:uniqueId val="{00000004-CEE0-4D43-BC94-924C1F1AAB6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F148-4361-B807-52A674490832}"/>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F148-4361-B807-52A674490832}"/>
              </c:ext>
            </c:extLst>
          </c:dPt>
          <c:cat>
            <c:numRef>
              <c:f>Sheet1!$A$2:$A$3</c:f>
              <c:numCache>
                <c:formatCode>General</c:formatCode>
                <c:ptCount val="2"/>
              </c:numCache>
            </c:numRef>
          </c:cat>
          <c:val>
            <c:numRef>
              <c:f>Sheet1!$B$2:$B$3</c:f>
              <c:numCache>
                <c:formatCode>0%</c:formatCode>
                <c:ptCount val="2"/>
                <c:pt idx="0">
                  <c:v>0.31</c:v>
                </c:pt>
                <c:pt idx="1">
                  <c:v>0.69</c:v>
                </c:pt>
              </c:numCache>
            </c:numRef>
          </c:val>
          <c:extLst>
            <c:ext xmlns:c16="http://schemas.microsoft.com/office/drawing/2014/chart" uri="{C3380CC4-5D6E-409C-BE32-E72D297353CC}">
              <c16:uniqueId val="{00000004-F148-4361-B807-52A67449083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Sales</c:v>
                </c:pt>
              </c:strCache>
            </c:strRef>
          </c:tx>
          <c:spPr>
            <a:solidFill>
              <a:srgbClr val="253DA6"/>
            </a:solidFill>
          </c:spPr>
          <c:dPt>
            <c:idx val="0"/>
            <c:bubble3D val="0"/>
            <c:spPr>
              <a:solidFill>
                <a:srgbClr val="253DA6"/>
              </a:solidFill>
              <a:ln w="19050">
                <a:solidFill>
                  <a:schemeClr val="lt1"/>
                </a:solidFill>
              </a:ln>
              <a:effectLst/>
            </c:spPr>
            <c:extLst>
              <c:ext xmlns:c16="http://schemas.microsoft.com/office/drawing/2014/chart" uri="{C3380CC4-5D6E-409C-BE32-E72D297353CC}">
                <c16:uniqueId val="{00000001-C69C-43C0-BEB2-16EC1ACF4026}"/>
              </c:ext>
            </c:extLst>
          </c:dPt>
          <c:dPt>
            <c:idx val="1"/>
            <c:bubble3D val="0"/>
            <c:spPr>
              <a:solidFill>
                <a:schemeClr val="tx2">
                  <a:lumMod val="25000"/>
                  <a:lumOff val="75000"/>
                </a:schemeClr>
              </a:solidFill>
              <a:ln w="19050">
                <a:solidFill>
                  <a:schemeClr val="lt1"/>
                </a:solidFill>
              </a:ln>
              <a:effectLst/>
            </c:spPr>
            <c:extLst>
              <c:ext xmlns:c16="http://schemas.microsoft.com/office/drawing/2014/chart" uri="{C3380CC4-5D6E-409C-BE32-E72D297353CC}">
                <c16:uniqueId val="{00000003-C69C-43C0-BEB2-16EC1ACF4026}"/>
              </c:ext>
            </c:extLst>
          </c:dPt>
          <c:cat>
            <c:numRef>
              <c:f>Sheet1!$A$2:$A$3</c:f>
              <c:numCache>
                <c:formatCode>General</c:formatCode>
                <c:ptCount val="2"/>
              </c:numCache>
            </c:numRef>
          </c:cat>
          <c:val>
            <c:numRef>
              <c:f>Sheet1!$B$2:$B$3</c:f>
              <c:numCache>
                <c:formatCode>0%</c:formatCode>
                <c:ptCount val="2"/>
                <c:pt idx="0">
                  <c:v>0.59</c:v>
                </c:pt>
                <c:pt idx="1">
                  <c:v>0.41</c:v>
                </c:pt>
              </c:numCache>
            </c:numRef>
          </c:val>
          <c:extLst>
            <c:ext xmlns:c16="http://schemas.microsoft.com/office/drawing/2014/chart" uri="{C3380CC4-5D6E-409C-BE32-E72D297353CC}">
              <c16:uniqueId val="{00000004-C69C-43C0-BEB2-16EC1ACF402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cat>
            <c:strRef>
              <c:f>Sheet1!$A$2:$A$6</c:f>
              <c:strCache>
                <c:ptCount val="5"/>
                <c:pt idx="0">
                  <c:v>Other</c:v>
                </c:pt>
                <c:pt idx="1">
                  <c:v>Eligibility Checks</c:v>
                </c:pt>
                <c:pt idx="2">
                  <c:v>Work Requirements</c:v>
                </c:pt>
                <c:pt idx="3">
                  <c:v>Provider Taxes</c:v>
                </c:pt>
                <c:pt idx="4">
                  <c:v>State Directed Payments</c:v>
                </c:pt>
              </c:strCache>
            </c:strRef>
          </c:cat>
          <c:val>
            <c:numRef>
              <c:f>Sheet1!$B$2:$B$6</c:f>
              <c:numCache>
                <c:formatCode>General</c:formatCode>
                <c:ptCount val="5"/>
                <c:pt idx="0">
                  <c:v>52</c:v>
                </c:pt>
                <c:pt idx="1">
                  <c:v>249</c:v>
                </c:pt>
                <c:pt idx="2">
                  <c:v>317</c:v>
                </c:pt>
                <c:pt idx="3">
                  <c:v>217</c:v>
                </c:pt>
                <c:pt idx="4">
                  <c:v>149</c:v>
                </c:pt>
              </c:numCache>
            </c:numRef>
          </c:val>
          <c:extLst>
            <c:ext xmlns:c16="http://schemas.microsoft.com/office/drawing/2014/chart" uri="{C3380CC4-5D6E-409C-BE32-E72D297353CC}">
              <c16:uniqueId val="{00000000-CC1D-4429-9FAC-55C98151DD1E}"/>
            </c:ext>
          </c:extLst>
        </c:ser>
        <c:dLbls>
          <c:dLblPos val="outEnd"/>
          <c:showLegendKey val="0"/>
          <c:showVal val="0"/>
          <c:showCatName val="0"/>
          <c:showSerName val="0"/>
          <c:showPercent val="0"/>
          <c:showBubbleSize val="0"/>
        </c:dLbls>
        <c:gapWidth val="100"/>
        <c:axId val="1333251872"/>
        <c:axId val="1333250912"/>
      </c:barChart>
      <c:valAx>
        <c:axId val="13332509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Tenorite" panose="00000500000000000000" pitchFamily="2" charset="0"/>
                    <a:ea typeface="+mn-ea"/>
                    <a:cs typeface="+mn-cs"/>
                  </a:defRPr>
                </a:pPr>
                <a:r>
                  <a:rPr lang="en-US" sz="1400" dirty="0">
                    <a:solidFill>
                      <a:schemeClr val="tx1"/>
                    </a:solidFill>
                    <a:latin typeface="Tenorite" panose="00000500000000000000" pitchFamily="2" charset="0"/>
                  </a:rPr>
                  <a:t>Amount of funding</a:t>
                </a:r>
                <a:r>
                  <a:rPr lang="en-US" sz="1400" baseline="0" dirty="0">
                    <a:solidFill>
                      <a:schemeClr val="tx1"/>
                    </a:solidFill>
                    <a:latin typeface="Tenorite" panose="00000500000000000000" pitchFamily="2" charset="0"/>
                  </a:rPr>
                  <a:t> cuts (in millions of $)</a:t>
                </a:r>
                <a:endParaRPr lang="en-US" sz="1400" dirty="0">
                  <a:solidFill>
                    <a:schemeClr val="tx1"/>
                  </a:solidFill>
                  <a:latin typeface="Tenorite" panose="00000500000000000000" pitchFamily="2" charset="0"/>
                </a:endParaRP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enorite" panose="00000500000000000000"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3251872"/>
        <c:crosses val="autoZero"/>
        <c:crossBetween val="between"/>
      </c:valAx>
      <c:catAx>
        <c:axId val="133325187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enorite" panose="00000500000000000000" pitchFamily="2" charset="0"/>
                <a:ea typeface="+mn-ea"/>
                <a:cs typeface="+mn-cs"/>
              </a:defRPr>
            </a:pPr>
            <a:endParaRPr lang="en-US"/>
          </a:p>
        </c:txPr>
        <c:crossAx val="1333250912"/>
        <c:crosses val="autoZero"/>
        <c:auto val="1"/>
        <c:lblAlgn val="ctr"/>
        <c:lblOffset val="100"/>
        <c:tickMarkSkip val="2"/>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3EACC-72BE-4A38-B8B8-A1F2D9DB2C98}"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FAC0A-D3B6-4AE0-B93F-F801EEAA91AD}" type="slidenum">
              <a:rPr lang="en-US" smtClean="0"/>
              <a:t>‹#›</a:t>
            </a:fld>
            <a:endParaRPr lang="en-US"/>
          </a:p>
        </p:txBody>
      </p:sp>
    </p:spTree>
    <p:extLst>
      <p:ext uri="{BB962C8B-B14F-4D97-AF65-F5344CB8AC3E}">
        <p14:creationId xmlns:p14="http://schemas.microsoft.com/office/powerpoint/2010/main" val="34195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1FAC0A-D3B6-4AE0-B93F-F801EEAA91AD}" type="slidenum">
              <a:rPr lang="en-US" smtClean="0"/>
              <a:t>2</a:t>
            </a:fld>
            <a:endParaRPr lang="en-US"/>
          </a:p>
        </p:txBody>
      </p:sp>
    </p:spTree>
    <p:extLst>
      <p:ext uri="{BB962C8B-B14F-4D97-AF65-F5344CB8AC3E}">
        <p14:creationId xmlns:p14="http://schemas.microsoft.com/office/powerpoint/2010/main" val="272201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Support for rural health outcomes included serving rural residents, maintaining workforce talent in rural areas, networking with other health care providers in rural areas, and utilizing technology-driven solutions to support access to care in rural areas</a:t>
            </a:r>
            <a:endParaRPr lang="en-US" dirty="0"/>
          </a:p>
        </p:txBody>
      </p:sp>
      <p:sp>
        <p:nvSpPr>
          <p:cNvPr id="4" name="Slide Number Placeholder 3"/>
          <p:cNvSpPr>
            <a:spLocks noGrp="1"/>
          </p:cNvSpPr>
          <p:nvPr>
            <p:ph type="sldNum" sz="quarter" idx="5"/>
          </p:nvPr>
        </p:nvSpPr>
        <p:spPr/>
        <p:txBody>
          <a:bodyPr/>
          <a:lstStyle/>
          <a:p>
            <a:fld id="{941FAC0A-D3B6-4AE0-B93F-F801EEAA91AD}" type="slidenum">
              <a:rPr lang="en-US" smtClean="0"/>
              <a:t>9</a:t>
            </a:fld>
            <a:endParaRPr lang="en-US"/>
          </a:p>
        </p:txBody>
      </p:sp>
    </p:spTree>
    <p:extLst>
      <p:ext uri="{BB962C8B-B14F-4D97-AF65-F5344CB8AC3E}">
        <p14:creationId xmlns:p14="http://schemas.microsoft.com/office/powerpoint/2010/main" val="299746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FEAB-5F4A-FEB9-C867-12A592923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0C321-E0EF-00E9-8B2C-C1369812B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831B5-8535-BE82-782C-F1798A5795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CE04F-C258-E845-248B-AA3DBEE69FB3}"/>
              </a:ext>
            </a:extLst>
          </p:cNvPr>
          <p:cNvSpPr>
            <a:spLocks noGrp="1"/>
          </p:cNvSpPr>
          <p:nvPr>
            <p:ph type="sldNum" sz="quarter" idx="5"/>
          </p:nvPr>
        </p:nvSpPr>
        <p:spPr/>
        <p:txBody>
          <a:bodyPr/>
          <a:lstStyle/>
          <a:p>
            <a:fld id="{941FAC0A-D3B6-4AE0-B93F-F801EEAA91AD}" type="slidenum">
              <a:rPr lang="en-US" smtClean="0"/>
              <a:t>10</a:t>
            </a:fld>
            <a:endParaRPr lang="en-US"/>
          </a:p>
        </p:txBody>
      </p:sp>
    </p:spTree>
    <p:extLst>
      <p:ext uri="{BB962C8B-B14F-4D97-AF65-F5344CB8AC3E}">
        <p14:creationId xmlns:p14="http://schemas.microsoft.com/office/powerpoint/2010/main" val="407773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E0E0E"/>
                </a:solidFill>
              </a:rPr>
              <a:t>“Ending Radical and Wasteful Government DEI Programs and Preferencing,” requires the termination of all “discriminatory programs, including illegal [DEI] and [DEIA] mandates, policies, programs, preferences and activities in the Federal Government, under whatever name they appear.” It requires that federal agencies, departments or commission heads terminate all (i) DEI offices and positions, (ii) “equity” plans, actions, initiatives or programs and “equity-related” grants or contracts, and (iii) DEI or DEIA “performance requirements for employees, contractors or grantees.”</a:t>
            </a:r>
            <a:endParaRPr lang="en-US" dirty="0">
              <a:solidFill>
                <a:srgbClr val="000000"/>
              </a:solidFill>
            </a:endParaRPr>
          </a:p>
          <a:p>
            <a:endParaRPr lang="en-US" dirty="0">
              <a:solidFill>
                <a:srgbClr val="0E0E0E"/>
              </a:solidFill>
            </a:endParaRPr>
          </a:p>
          <a:p>
            <a:endParaRPr lang="en-US" dirty="0">
              <a:solidFill>
                <a:srgbClr val="0E0E0E"/>
              </a:solidFill>
            </a:endParaRPr>
          </a:p>
          <a:p>
            <a:r>
              <a:rPr lang="en-US" dirty="0">
                <a:solidFill>
                  <a:srgbClr val="0E0E0E"/>
                </a:solidFill>
              </a:rPr>
              <a:t>“Ending Illegal Discrimination and Restoring Merit-Based Opportunity,” requires executive departments and agencies to terminate “all discriminatory and illegal preferences, mandates, policies, programs, activities, guidance, regulations, enforcement actions, consent orders and requirements.”</a:t>
            </a:r>
            <a:endParaRPr lang="en-US" dirty="0"/>
          </a:p>
          <a:p>
            <a:r>
              <a:rPr lang="en-US" dirty="0">
                <a:solidFill>
                  <a:srgbClr val="0E0E0E"/>
                </a:solidFill>
              </a:rPr>
              <a:t>In a major change, the order rescinds Executive Order 11246, issued in 1965 by President Johnson, which required federal contractors to develop and implement affirmative action plans to identify and address underrepresentation based on sex or race. Under President Trump’s EO 14173, any receipt of federal funding will now require the recipient to agree that its compliance with federal anti-discrimination laws is material to the government’s payment decisions under the False Claims Act (</a:t>
            </a:r>
            <a:r>
              <a:rPr lang="en-US" i="1" dirty="0">
                <a:solidFill>
                  <a:srgbClr val="0E0E0E"/>
                </a:solidFill>
              </a:rPr>
              <a:t>i.e</a:t>
            </a:r>
            <a:r>
              <a:rPr lang="en-US" dirty="0">
                <a:solidFill>
                  <a:srgbClr val="0E0E0E"/>
                </a:solidFill>
              </a:rPr>
              <a:t>., opening up the recipient to criminal prosecution under that law if it violates federal anti-discrimination laws) and to certify that the recipient does not operate any illegal DEI programs.</a:t>
            </a:r>
            <a:endParaRPr lang="en-US" dirty="0"/>
          </a:p>
          <a:p>
            <a:endParaRPr lang="en-US" dirty="0">
              <a:solidFill>
                <a:srgbClr val="0E0E0E"/>
              </a:solidFill>
            </a:endParaRPr>
          </a:p>
          <a:p>
            <a:endParaRPr lang="en-US" dirty="0"/>
          </a:p>
        </p:txBody>
      </p:sp>
      <p:sp>
        <p:nvSpPr>
          <p:cNvPr id="4" name="Slide Number Placeholder 3"/>
          <p:cNvSpPr>
            <a:spLocks noGrp="1"/>
          </p:cNvSpPr>
          <p:nvPr>
            <p:ph type="sldNum" sz="quarter" idx="5"/>
          </p:nvPr>
        </p:nvSpPr>
        <p:spPr/>
        <p:txBody>
          <a:bodyPr/>
          <a:lstStyle/>
          <a:p>
            <a:fld id="{941FAC0A-D3B6-4AE0-B93F-F801EEAA91AD}" type="slidenum">
              <a:rPr lang="en-US" smtClean="0"/>
              <a:t>25</a:t>
            </a:fld>
            <a:endParaRPr lang="en-US"/>
          </a:p>
        </p:txBody>
      </p:sp>
    </p:spTree>
    <p:extLst>
      <p:ext uri="{BB962C8B-B14F-4D97-AF65-F5344CB8AC3E}">
        <p14:creationId xmlns:p14="http://schemas.microsoft.com/office/powerpoint/2010/main" val="123896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FAC0A-D3B6-4AE0-B93F-F801EEAA91AD}" type="slidenum">
              <a:rPr lang="en-US" smtClean="0"/>
              <a:t>28</a:t>
            </a:fld>
            <a:endParaRPr lang="en-US"/>
          </a:p>
        </p:txBody>
      </p:sp>
    </p:spTree>
    <p:extLst>
      <p:ext uri="{BB962C8B-B14F-4D97-AF65-F5344CB8AC3E}">
        <p14:creationId xmlns:p14="http://schemas.microsoft.com/office/powerpoint/2010/main" val="4097947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FAC0A-D3B6-4AE0-B93F-F801EEAA91AD}" type="slidenum">
              <a:rPr lang="en-US" smtClean="0"/>
              <a:t>30</a:t>
            </a:fld>
            <a:endParaRPr lang="en-US"/>
          </a:p>
        </p:txBody>
      </p:sp>
    </p:spTree>
    <p:extLst>
      <p:ext uri="{BB962C8B-B14F-4D97-AF65-F5344CB8AC3E}">
        <p14:creationId xmlns:p14="http://schemas.microsoft.com/office/powerpoint/2010/main" val="381527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8A7AA-A084-56C0-4830-FEC57A404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545A0-3BAB-AB87-231C-A178E1F81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800D0-52C2-3578-5379-ECF37C6A55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F7A34C-F611-F367-B82E-DB08B4DB39E2}"/>
              </a:ext>
            </a:extLst>
          </p:cNvPr>
          <p:cNvSpPr>
            <a:spLocks noGrp="1"/>
          </p:cNvSpPr>
          <p:nvPr>
            <p:ph type="sldNum" sz="quarter" idx="5"/>
          </p:nvPr>
        </p:nvSpPr>
        <p:spPr/>
        <p:txBody>
          <a:bodyPr/>
          <a:lstStyle/>
          <a:p>
            <a:fld id="{941FAC0A-D3B6-4AE0-B93F-F801EEAA91AD}" type="slidenum">
              <a:rPr lang="en-US" smtClean="0"/>
              <a:t>35</a:t>
            </a:fld>
            <a:endParaRPr lang="en-US"/>
          </a:p>
        </p:txBody>
      </p:sp>
    </p:spTree>
    <p:extLst>
      <p:ext uri="{BB962C8B-B14F-4D97-AF65-F5344CB8AC3E}">
        <p14:creationId xmlns:p14="http://schemas.microsoft.com/office/powerpoint/2010/main" val="2191448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4568-C867-4ADA-FD5F-901E91A3D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5FE86-397A-6BB3-284B-1320561AC5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723B37-8B70-D5AD-4FC8-F429B4DC748F}"/>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5" name="Footer Placeholder 4">
            <a:extLst>
              <a:ext uri="{FF2B5EF4-FFF2-40B4-BE49-F238E27FC236}">
                <a16:creationId xmlns:a16="http://schemas.microsoft.com/office/drawing/2014/main" id="{4D9DAC1B-DFF8-94BC-CDBF-CAA6B7E86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19864-E722-7C2E-38B8-746A0D6FFFCB}"/>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4214476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0F3FF-D599-BF86-CC36-D91CFFCE26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5D2C6-18FD-4372-8931-9A8369881C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4DAB5-835E-F43F-A89F-FD073BCC28A9}"/>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5" name="Footer Placeholder 4">
            <a:extLst>
              <a:ext uri="{FF2B5EF4-FFF2-40B4-BE49-F238E27FC236}">
                <a16:creationId xmlns:a16="http://schemas.microsoft.com/office/drawing/2014/main" id="{3E231597-7301-1C0E-A7FC-564FAC0CC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8711E-83DC-1500-3FAC-D0123603FBA5}"/>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43778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C94ECB-1139-24E1-64AD-0C17DBFE24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CE1A9-775A-8ACE-ED17-C86E8DA1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9DDC8-89C2-4EAA-5B0C-0DABAE217431}"/>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5" name="Footer Placeholder 4">
            <a:extLst>
              <a:ext uri="{FF2B5EF4-FFF2-40B4-BE49-F238E27FC236}">
                <a16:creationId xmlns:a16="http://schemas.microsoft.com/office/drawing/2014/main" id="{41A2D67C-1195-3F63-17DF-28E43B02B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4DBBB-C153-58F2-EFD4-C9C5050BB03E}"/>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14988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257D-5EA2-1DF4-42C5-CA1B290E3C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47FFC6-DFEB-78AC-DCE3-93F63B2096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EA769F-B86E-84AB-68CB-7DEA8D454538}"/>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5" name="Footer Placeholder 4">
            <a:extLst>
              <a:ext uri="{FF2B5EF4-FFF2-40B4-BE49-F238E27FC236}">
                <a16:creationId xmlns:a16="http://schemas.microsoft.com/office/drawing/2014/main" id="{8C1BCC1B-AA45-B90F-1C01-BD4414268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F4994-98CE-82D4-0408-F30E163E278F}"/>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131125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39ED-8EA9-7F07-454C-10A5AA41D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9B50D-0EA2-AB6A-276D-5F2A68CCCF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A935B-4E8F-F8D8-DB60-488609138B6C}"/>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5" name="Footer Placeholder 4">
            <a:extLst>
              <a:ext uri="{FF2B5EF4-FFF2-40B4-BE49-F238E27FC236}">
                <a16:creationId xmlns:a16="http://schemas.microsoft.com/office/drawing/2014/main" id="{3E7E1593-1A87-5B25-F347-5FF10A795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293EF-5FA2-511C-CAE9-64B3AA86E562}"/>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264068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6580-E68E-093E-BB04-46A6CA412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DFE40-9CF7-B71B-84D7-DB283F1E42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2824AD-0654-6655-3180-1103F2B538E0}"/>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5" name="Footer Placeholder 4">
            <a:extLst>
              <a:ext uri="{FF2B5EF4-FFF2-40B4-BE49-F238E27FC236}">
                <a16:creationId xmlns:a16="http://schemas.microsoft.com/office/drawing/2014/main" id="{9936B05C-6B6F-C890-8594-8C8932C58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2B0A5-3446-15BA-0BD2-C9AC204E3AF1}"/>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1228248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BFBF-4DFB-EC94-D1E6-3F41F2514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282BA-D083-44ED-15C1-BC4075E2C1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EFDE3-94D3-E9E0-3242-6D81F4444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A4D4DB-FD57-3BCD-D03C-06C9518B89E7}"/>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6" name="Footer Placeholder 5">
            <a:extLst>
              <a:ext uri="{FF2B5EF4-FFF2-40B4-BE49-F238E27FC236}">
                <a16:creationId xmlns:a16="http://schemas.microsoft.com/office/drawing/2014/main" id="{BA7FC8F3-940F-E4AB-15EB-D65198417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F4C1C-06ED-6C65-AB8A-8715DEF8ADD8}"/>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238676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52AF-B676-61D1-4C8A-01A369668D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2756BA-7B81-3C80-8A79-9EE235F9B7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A56AF-2788-BEA1-9149-5A643B9321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1E4173-DBF6-C763-DCCA-52D1DDCFF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AAA028-A31F-3175-ADEC-1BFE19C769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6AEFA1-27CD-2BA2-7D37-3BA4E60A0C92}"/>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8" name="Footer Placeholder 7">
            <a:extLst>
              <a:ext uri="{FF2B5EF4-FFF2-40B4-BE49-F238E27FC236}">
                <a16:creationId xmlns:a16="http://schemas.microsoft.com/office/drawing/2014/main" id="{EFEC4C1D-6083-43CA-F788-6F6EA0C021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CA42D2-9E18-E35C-3E88-F9B1455F8286}"/>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3135294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68BA4-0BF4-6CCA-EABF-088DD57787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5EC05E-D33D-7E45-5B69-EA3D0EC60D29}"/>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4" name="Footer Placeholder 3">
            <a:extLst>
              <a:ext uri="{FF2B5EF4-FFF2-40B4-BE49-F238E27FC236}">
                <a16:creationId xmlns:a16="http://schemas.microsoft.com/office/drawing/2014/main" id="{96445F99-CD32-02F4-1ADE-BF9F27DA03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0E1737-2521-DA39-558B-B870CFD32A08}"/>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2457927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3C20B-CFD7-3471-7860-A114E4293379}"/>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3" name="Footer Placeholder 2">
            <a:extLst>
              <a:ext uri="{FF2B5EF4-FFF2-40B4-BE49-F238E27FC236}">
                <a16:creationId xmlns:a16="http://schemas.microsoft.com/office/drawing/2014/main" id="{89545179-FCE9-29F1-E307-361C14F96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A82A-AB50-2768-C366-CB0EEADB2F22}"/>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157175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F7C6-921C-57A9-5761-5E99912986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DF65B-8CA8-E513-889D-9C35DF7FBD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399FC6-CAB2-6B93-88EB-66180392F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9DE0CA-DD81-E894-16FD-31AEF9C368F5}"/>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6" name="Footer Placeholder 5">
            <a:extLst>
              <a:ext uri="{FF2B5EF4-FFF2-40B4-BE49-F238E27FC236}">
                <a16:creationId xmlns:a16="http://schemas.microsoft.com/office/drawing/2014/main" id="{43553E1A-2447-77FE-1A4D-A7049E998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135D6-2A2A-687B-E0D0-73984A013AA5}"/>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295717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A227-2FB2-CE23-C082-9A1D1ADBC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A536E-5593-5822-122C-DBC15635CE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FAC67-9DB1-8FE4-D12E-BE996CD754D8}"/>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5" name="Footer Placeholder 4">
            <a:extLst>
              <a:ext uri="{FF2B5EF4-FFF2-40B4-BE49-F238E27FC236}">
                <a16:creationId xmlns:a16="http://schemas.microsoft.com/office/drawing/2014/main" id="{F987FAD5-FFB3-D8DC-A252-298C05A57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BFF0B-E22C-D3D2-CBF1-B0553BB9666F}"/>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319121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EC12-CFE8-6F6C-2FAF-EB31B8143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1986A-21E1-5FD0-9955-41FB86B4F3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E6C39-6C82-5798-B7C3-F800C9787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16F0E-929E-D6E1-F2D1-426C5112EA7C}"/>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6" name="Footer Placeholder 5">
            <a:extLst>
              <a:ext uri="{FF2B5EF4-FFF2-40B4-BE49-F238E27FC236}">
                <a16:creationId xmlns:a16="http://schemas.microsoft.com/office/drawing/2014/main" id="{723902B1-9163-949A-7C6A-7DF936B122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E04683-8100-966A-3FF8-B5812E3637D4}"/>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1459583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8285-9CF4-B241-66A6-6AEB0DE7C8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16467C-9EE4-ADA9-865E-CAD888DBB9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74492-191B-E961-121D-9D9E11232418}"/>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5" name="Footer Placeholder 4">
            <a:extLst>
              <a:ext uri="{FF2B5EF4-FFF2-40B4-BE49-F238E27FC236}">
                <a16:creationId xmlns:a16="http://schemas.microsoft.com/office/drawing/2014/main" id="{E26E0701-1A27-4ABC-2FFB-E4221841B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1BE9F-AEA4-5FF0-33FC-62D92C5F4495}"/>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4230586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0B480D-2C3A-87B7-D644-0BA21FE97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DAFF2A-6D4C-AFF1-88FA-7DDF8CECD6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D7FAF-8801-C13C-81CC-491CD06AA5D7}"/>
              </a:ext>
            </a:extLst>
          </p:cNvPr>
          <p:cNvSpPr>
            <a:spLocks noGrp="1"/>
          </p:cNvSpPr>
          <p:nvPr>
            <p:ph type="dt" sz="half" idx="10"/>
          </p:nvPr>
        </p:nvSpPr>
        <p:spPr/>
        <p:txBody>
          <a:bodyPr/>
          <a:lstStyle/>
          <a:p>
            <a:fld id="{209D9189-7513-7F48-8220-0E4F1491C500}" type="datetimeFigureOut">
              <a:rPr lang="en-US" smtClean="0"/>
              <a:t>9/1/2025</a:t>
            </a:fld>
            <a:endParaRPr lang="en-US"/>
          </a:p>
        </p:txBody>
      </p:sp>
      <p:sp>
        <p:nvSpPr>
          <p:cNvPr id="5" name="Footer Placeholder 4">
            <a:extLst>
              <a:ext uri="{FF2B5EF4-FFF2-40B4-BE49-F238E27FC236}">
                <a16:creationId xmlns:a16="http://schemas.microsoft.com/office/drawing/2014/main" id="{34EF4A95-28E4-327E-633D-371C106CA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F30E9-CD10-E40C-25C8-F5AF09555C42}"/>
              </a:ext>
            </a:extLst>
          </p:cNvPr>
          <p:cNvSpPr>
            <a:spLocks noGrp="1"/>
          </p:cNvSpPr>
          <p:nvPr>
            <p:ph type="sldNum" sz="quarter" idx="12"/>
          </p:nvPr>
        </p:nvSpPr>
        <p:spPr/>
        <p:txBody>
          <a:bodyPr/>
          <a:lstStyle/>
          <a:p>
            <a:fld id="{0DD9ACD2-BB43-794D-9336-5EF81FB4FA2B}" type="slidenum">
              <a:rPr lang="en-US" smtClean="0"/>
              <a:t>‹#›</a:t>
            </a:fld>
            <a:endParaRPr lang="en-US"/>
          </a:p>
        </p:txBody>
      </p:sp>
    </p:spTree>
    <p:extLst>
      <p:ext uri="{BB962C8B-B14F-4D97-AF65-F5344CB8AC3E}">
        <p14:creationId xmlns:p14="http://schemas.microsoft.com/office/powerpoint/2010/main" val="4104573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C045-4E4F-A5DD-435B-AF12FACB74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FE1DD9-CD68-02E5-4684-D0CB0641EA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BA7629-21E0-A7A1-6AAC-DA6D87B15D92}"/>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5" name="Footer Placeholder 4">
            <a:extLst>
              <a:ext uri="{FF2B5EF4-FFF2-40B4-BE49-F238E27FC236}">
                <a16:creationId xmlns:a16="http://schemas.microsoft.com/office/drawing/2014/main" id="{ED4DE07A-32C6-9AD2-7FB3-49A94F92B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D1B4F-3D33-3B47-BE59-CFE40D2DCE8E}"/>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2682899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CCF5-5F45-9548-CBCB-D9B1462F7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236B5-48FC-66DE-DD30-9BD77DB6CF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E5755-6A52-0FB4-6CAD-B69E82B81730}"/>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5" name="Footer Placeholder 4">
            <a:extLst>
              <a:ext uri="{FF2B5EF4-FFF2-40B4-BE49-F238E27FC236}">
                <a16:creationId xmlns:a16="http://schemas.microsoft.com/office/drawing/2014/main" id="{F83F526F-BADB-3CCA-0F92-0F55F014C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15E0A-836A-FCA1-DC3E-1D66D83073BC}"/>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2325635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6231C-784E-5227-AA22-463A8CC8A6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28CF3A-D566-80B5-2E0E-8A5E57856D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3B919-D622-60C0-690A-67EC48D18EE1}"/>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5" name="Footer Placeholder 4">
            <a:extLst>
              <a:ext uri="{FF2B5EF4-FFF2-40B4-BE49-F238E27FC236}">
                <a16:creationId xmlns:a16="http://schemas.microsoft.com/office/drawing/2014/main" id="{95316458-AC4D-1FA1-8E19-C2D28FE9F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DC565-A44B-E447-F73A-761A4BCB92AF}"/>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56425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D81D8-D3E6-5EE2-23E6-FBE7BE12C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9A742-18BD-DDB5-7D1D-43BD840996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7C4019-DAB8-4B09-36EA-D9102AE190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387254-B93A-07AF-BA7F-363352444DAF}"/>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6" name="Footer Placeholder 5">
            <a:extLst>
              <a:ext uri="{FF2B5EF4-FFF2-40B4-BE49-F238E27FC236}">
                <a16:creationId xmlns:a16="http://schemas.microsoft.com/office/drawing/2014/main" id="{C3B2F729-22D2-2618-3530-8532161C3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036FE-2440-B414-FF92-62C2A5271F22}"/>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1171290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10B9-1845-89D9-4237-D41F9804C9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FC8D1E-8259-6384-2FDE-D6ECBC316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32B57D-0BB9-8026-1CF9-4C510EA5B5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FFB0A8-FD79-99FB-9323-1B8D0F4BE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3E060C-38B1-A9B8-FC25-40CA0326BE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3506AE-6F48-C7AA-B994-ACE17AA5E9C3}"/>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8" name="Footer Placeholder 7">
            <a:extLst>
              <a:ext uri="{FF2B5EF4-FFF2-40B4-BE49-F238E27FC236}">
                <a16:creationId xmlns:a16="http://schemas.microsoft.com/office/drawing/2014/main" id="{D9B1C2F7-6352-67F7-49B4-5D12E04634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6A226B-83A4-4867-4E65-A12309AD03B7}"/>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448190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A48D-3D65-5AF5-C236-F4BFA23F03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78E932-2A4D-753F-9D04-C9BF8D4ACD34}"/>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4" name="Footer Placeholder 3">
            <a:extLst>
              <a:ext uri="{FF2B5EF4-FFF2-40B4-BE49-F238E27FC236}">
                <a16:creationId xmlns:a16="http://schemas.microsoft.com/office/drawing/2014/main" id="{9E442686-586F-5F59-9CAF-9EAF3E0DDD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1A9E4B-9A7A-0CE5-9621-50BE6022A390}"/>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992102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BCB9B-6B95-7592-9452-41C6C5116DB6}"/>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3" name="Footer Placeholder 2">
            <a:extLst>
              <a:ext uri="{FF2B5EF4-FFF2-40B4-BE49-F238E27FC236}">
                <a16:creationId xmlns:a16="http://schemas.microsoft.com/office/drawing/2014/main" id="{4EE3244D-EFC8-B64E-FF2D-6BDE6B3FFF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CEBBE8-FE76-3091-474E-BADA1AFB3FCC}"/>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387207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75A7D-EC52-0203-21DC-78F83732C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B2A8AC-34EF-5482-8B64-9BD7CCF1BD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F1BB3A-236D-B900-5639-75D62A3E45CE}"/>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5" name="Footer Placeholder 4">
            <a:extLst>
              <a:ext uri="{FF2B5EF4-FFF2-40B4-BE49-F238E27FC236}">
                <a16:creationId xmlns:a16="http://schemas.microsoft.com/office/drawing/2014/main" id="{F20F361D-E899-CBAB-76FD-AD872667F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59985-3A5A-CC29-046F-90E80A45CB9E}"/>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3047756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36A1-4F72-1487-7F1F-227BC436E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68E3E0-39EF-FEAC-AC65-FE0D4BEFCA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F7CF0E-6A5E-C02C-5118-2306EAA21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862764-7A61-66EA-FA5F-8033CA1EAD37}"/>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6" name="Footer Placeholder 5">
            <a:extLst>
              <a:ext uri="{FF2B5EF4-FFF2-40B4-BE49-F238E27FC236}">
                <a16:creationId xmlns:a16="http://schemas.microsoft.com/office/drawing/2014/main" id="{6282115E-7D66-7862-20BD-A7EF9F9D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6AB53-4905-66DD-9C8C-BB2F644B0DB6}"/>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4210340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EF951-C696-28C0-57D7-13C598A9C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EF6C6E-9102-0685-B02A-A95B4C3BF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BF557F-AACF-2841-BD88-C2384F5B7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B25257-33D0-920E-D671-3C955BA8E360}"/>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6" name="Footer Placeholder 5">
            <a:extLst>
              <a:ext uri="{FF2B5EF4-FFF2-40B4-BE49-F238E27FC236}">
                <a16:creationId xmlns:a16="http://schemas.microsoft.com/office/drawing/2014/main" id="{5D8A34BB-455E-7338-C5B6-A192D05AF6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D1289-3886-68F5-7822-2DAE3916CE18}"/>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3619018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366B-4D55-51B3-16AA-A4DCA3D062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A85FF3-EDB3-FF8F-EBC9-0F62E2A645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FE927-74AF-ED9B-D7AF-8D7ED3F315C2}"/>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5" name="Footer Placeholder 4">
            <a:extLst>
              <a:ext uri="{FF2B5EF4-FFF2-40B4-BE49-F238E27FC236}">
                <a16:creationId xmlns:a16="http://schemas.microsoft.com/office/drawing/2014/main" id="{C2E4991A-4D39-BC47-68AA-60EAF8EC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CEC61-2E70-5605-46CF-87861DFA7EAE}"/>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2699348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BD368E-5D35-6C48-D697-27812DD485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45E93-E668-2F27-2C20-DBCA86309C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D110A-F9F4-D76E-CAA4-5E654B82AF58}"/>
              </a:ext>
            </a:extLst>
          </p:cNvPr>
          <p:cNvSpPr>
            <a:spLocks noGrp="1"/>
          </p:cNvSpPr>
          <p:nvPr>
            <p:ph type="dt" sz="half" idx="10"/>
          </p:nvPr>
        </p:nvSpPr>
        <p:spPr/>
        <p:txBody>
          <a:bodyPr/>
          <a:lstStyle/>
          <a:p>
            <a:fld id="{D224EC25-D785-6C4E-A627-8FC08766899C}" type="datetimeFigureOut">
              <a:rPr lang="en-US" smtClean="0"/>
              <a:t>9/1/2025</a:t>
            </a:fld>
            <a:endParaRPr lang="en-US"/>
          </a:p>
        </p:txBody>
      </p:sp>
      <p:sp>
        <p:nvSpPr>
          <p:cNvPr id="5" name="Footer Placeholder 4">
            <a:extLst>
              <a:ext uri="{FF2B5EF4-FFF2-40B4-BE49-F238E27FC236}">
                <a16:creationId xmlns:a16="http://schemas.microsoft.com/office/drawing/2014/main" id="{D1A738AA-D133-EDB6-FE99-5C80998A0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38DCF-709D-922D-AC1C-DE886DD357AC}"/>
              </a:ext>
            </a:extLst>
          </p:cNvPr>
          <p:cNvSpPr>
            <a:spLocks noGrp="1"/>
          </p:cNvSpPr>
          <p:nvPr>
            <p:ph type="sldNum" sz="quarter" idx="12"/>
          </p:nvPr>
        </p:nvSpPr>
        <p:spPr/>
        <p:txBody>
          <a:bodyPr/>
          <a:lstStyle/>
          <a:p>
            <a:fld id="{E1091BA9-9197-1249-B254-D0E84760139A}" type="slidenum">
              <a:rPr lang="en-US" smtClean="0"/>
              <a:t>‹#›</a:t>
            </a:fld>
            <a:endParaRPr lang="en-US"/>
          </a:p>
        </p:txBody>
      </p:sp>
    </p:spTree>
    <p:extLst>
      <p:ext uri="{BB962C8B-B14F-4D97-AF65-F5344CB8AC3E}">
        <p14:creationId xmlns:p14="http://schemas.microsoft.com/office/powerpoint/2010/main" val="3613581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E224-52EA-E482-5A7A-F889ED228C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D982F6-FB1D-867E-51C1-F26DF7B748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51BF03-65B0-8668-A0BF-5B02E7AD7C7C}"/>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5" name="Footer Placeholder 4">
            <a:extLst>
              <a:ext uri="{FF2B5EF4-FFF2-40B4-BE49-F238E27FC236}">
                <a16:creationId xmlns:a16="http://schemas.microsoft.com/office/drawing/2014/main" id="{FCFEFE75-2284-F032-7C4B-A7B09A898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EC5A0-4FE7-4E80-64B0-191760A16E1C}"/>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4248139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490B-B81D-C890-C6C4-AF8AC72D8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0E338-618C-5001-692F-3DF3A60628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FA8BB3-51F3-D1A6-1EBD-45B2595254B3}"/>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5" name="Footer Placeholder 4">
            <a:extLst>
              <a:ext uri="{FF2B5EF4-FFF2-40B4-BE49-F238E27FC236}">
                <a16:creationId xmlns:a16="http://schemas.microsoft.com/office/drawing/2014/main" id="{12EFF3A6-5855-93F2-ADFC-0FB386997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E5707-77E6-A607-1081-48EEE0BDB5FA}"/>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3315833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7229-BBB8-6874-6147-8C9223D85C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B6E31-1593-456B-9EA6-FED6702322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F811D5-EB23-7D25-A5CC-BC87219483F3}"/>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5" name="Footer Placeholder 4">
            <a:extLst>
              <a:ext uri="{FF2B5EF4-FFF2-40B4-BE49-F238E27FC236}">
                <a16:creationId xmlns:a16="http://schemas.microsoft.com/office/drawing/2014/main" id="{5BDDDBB1-11B3-4A51-EB91-D53F59C75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7E6EE-38EA-34CC-4CD7-78882488064C}"/>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1851854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5D7E-71DE-563A-9826-B4927F7DD5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AD4B6-495A-7C99-0FFB-ECF47298B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304C5B-5465-66B0-91B1-936019CDE5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17E4F3-AB39-0E17-2E22-B31CCC5F582C}"/>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6" name="Footer Placeholder 5">
            <a:extLst>
              <a:ext uri="{FF2B5EF4-FFF2-40B4-BE49-F238E27FC236}">
                <a16:creationId xmlns:a16="http://schemas.microsoft.com/office/drawing/2014/main" id="{02A5E316-4D98-252A-FCF8-9E2D1C5DD2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FC025-E5EE-8C10-A519-B482E3DCDC70}"/>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334712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4AA0-BFD3-F7E3-60B1-F72EA09178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D00F3-5C1A-9264-8E18-37D51E4F0B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8FB42F-5BD1-E538-1223-0F359F5A5A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01DCB5-8911-236B-3DD1-6DE4E19AC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ADE39-24AC-E93F-534F-954AA3D27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485C93-759A-427F-6131-95914EF2A02D}"/>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8" name="Footer Placeholder 7">
            <a:extLst>
              <a:ext uri="{FF2B5EF4-FFF2-40B4-BE49-F238E27FC236}">
                <a16:creationId xmlns:a16="http://schemas.microsoft.com/office/drawing/2014/main" id="{8121B2B5-07EC-65F6-8AC5-ECF6EE5A06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E5569-F059-8AAA-18B3-BA7F8086431D}"/>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3926467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7FF90-EB3F-7761-E9D2-A783839A3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D55718-40E0-68E5-7500-297DF16CE33A}"/>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4" name="Footer Placeholder 3">
            <a:extLst>
              <a:ext uri="{FF2B5EF4-FFF2-40B4-BE49-F238E27FC236}">
                <a16:creationId xmlns:a16="http://schemas.microsoft.com/office/drawing/2014/main" id="{6249A5FB-2523-1E52-2062-A4FAFB3526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5B8016-5F2B-F024-FF8E-E7F5C6636549}"/>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232138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E51D1-DD2A-C18D-E024-C46D26F19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38AACB-ABA2-EC91-94B9-50122BAAA9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2ECDC0-D11E-15CB-EB49-9B9426F2D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303A19-6289-FA3A-00AC-DB7CFA9FF3EE}"/>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6" name="Footer Placeholder 5">
            <a:extLst>
              <a:ext uri="{FF2B5EF4-FFF2-40B4-BE49-F238E27FC236}">
                <a16:creationId xmlns:a16="http://schemas.microsoft.com/office/drawing/2014/main" id="{DCA62CBD-B9A0-A1B5-A141-101C871F84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01501-2082-7469-224B-0FF9ACE04300}"/>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2316222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7C8CC-72FC-13DB-BF92-2484E2DEE984}"/>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3" name="Footer Placeholder 2">
            <a:extLst>
              <a:ext uri="{FF2B5EF4-FFF2-40B4-BE49-F238E27FC236}">
                <a16:creationId xmlns:a16="http://schemas.microsoft.com/office/drawing/2014/main" id="{707BBD08-4005-8F22-1837-523DCDDED2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6C8D92-7BD0-83C7-7031-EA524968E347}"/>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3883804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2282-41B3-17A2-B8E4-D4B98C58E8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D89FD7-B925-6487-2509-977CF2AB8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FEAA8-EEC8-DB57-E61D-71F664D8D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EF7BD-B76C-BB35-B410-2E8C36B189A0}"/>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6" name="Footer Placeholder 5">
            <a:extLst>
              <a:ext uri="{FF2B5EF4-FFF2-40B4-BE49-F238E27FC236}">
                <a16:creationId xmlns:a16="http://schemas.microsoft.com/office/drawing/2014/main" id="{C6843378-2050-5094-A7EA-050DDD5AE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C6DC9-2809-F92C-167E-37F87BE9DF0C}"/>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4258052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20D0-C13B-E1D9-2950-C3B7EE5B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59AE3A-154A-8BA7-5409-9AFCED875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087F00-1631-320C-121B-81C3896E4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453538-9F11-55C7-7161-1F1C5D7AB76F}"/>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6" name="Footer Placeholder 5">
            <a:extLst>
              <a:ext uri="{FF2B5EF4-FFF2-40B4-BE49-F238E27FC236}">
                <a16:creationId xmlns:a16="http://schemas.microsoft.com/office/drawing/2014/main" id="{53C850CF-0836-9AB4-E171-C04CA5C21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E7013-1FA8-1409-0BCD-BA62DE88BA2C}"/>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1804714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92FE-C280-5E10-56E5-1D367EBCA9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1587B0-E998-823F-7BE4-3662707B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567B-CEC8-CDBF-692C-3A4A383B9A38}"/>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5" name="Footer Placeholder 4">
            <a:extLst>
              <a:ext uri="{FF2B5EF4-FFF2-40B4-BE49-F238E27FC236}">
                <a16:creationId xmlns:a16="http://schemas.microsoft.com/office/drawing/2014/main" id="{4D3769F1-91BD-5899-251F-5648AC563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76C8E-D793-4FC4-6BAA-F78E4D5CB185}"/>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3912547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3682C-8EF1-D027-BFCB-B536D1E7B4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77A862-E67A-1ED7-E4B1-E65EC78BEC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0A775-0FFA-90C8-B8FF-39196470902F}"/>
              </a:ext>
            </a:extLst>
          </p:cNvPr>
          <p:cNvSpPr>
            <a:spLocks noGrp="1"/>
          </p:cNvSpPr>
          <p:nvPr>
            <p:ph type="dt" sz="half" idx="10"/>
          </p:nvPr>
        </p:nvSpPr>
        <p:spPr/>
        <p:txBody>
          <a:bodyPr/>
          <a:lstStyle/>
          <a:p>
            <a:fld id="{9BF2BBC6-3A72-8D4D-8E6A-89DA4A169CBE}" type="datetimeFigureOut">
              <a:rPr lang="en-US" smtClean="0"/>
              <a:t>9/1/2025</a:t>
            </a:fld>
            <a:endParaRPr lang="en-US"/>
          </a:p>
        </p:txBody>
      </p:sp>
      <p:sp>
        <p:nvSpPr>
          <p:cNvPr id="5" name="Footer Placeholder 4">
            <a:extLst>
              <a:ext uri="{FF2B5EF4-FFF2-40B4-BE49-F238E27FC236}">
                <a16:creationId xmlns:a16="http://schemas.microsoft.com/office/drawing/2014/main" id="{D8F023DA-D63A-D4D7-384E-DA248B299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338D4-2863-2F0C-3DDD-228AB619FCEC}"/>
              </a:ext>
            </a:extLst>
          </p:cNvPr>
          <p:cNvSpPr>
            <a:spLocks noGrp="1"/>
          </p:cNvSpPr>
          <p:nvPr>
            <p:ph type="sldNum" sz="quarter" idx="12"/>
          </p:nvPr>
        </p:nvSpPr>
        <p:spPr/>
        <p:txBody>
          <a:bodyPr/>
          <a:lstStyle/>
          <a:p>
            <a:fld id="{E070FB5E-D7AE-D445-BB87-05E577DF34D0}" type="slidenum">
              <a:rPr lang="en-US" smtClean="0"/>
              <a:t>‹#›</a:t>
            </a:fld>
            <a:endParaRPr lang="en-US"/>
          </a:p>
        </p:txBody>
      </p:sp>
    </p:spTree>
    <p:extLst>
      <p:ext uri="{BB962C8B-B14F-4D97-AF65-F5344CB8AC3E}">
        <p14:creationId xmlns:p14="http://schemas.microsoft.com/office/powerpoint/2010/main" val="3360291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B24C-54FB-EA48-3394-9C8FABABC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B89366-D27D-C16B-4922-DC4AAF1A9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D0CD07-49EF-65EF-9DF1-44507BB37C0D}"/>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5" name="Footer Placeholder 4">
            <a:extLst>
              <a:ext uri="{FF2B5EF4-FFF2-40B4-BE49-F238E27FC236}">
                <a16:creationId xmlns:a16="http://schemas.microsoft.com/office/drawing/2014/main" id="{349CD75C-829C-D693-0255-30EE72B5C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52532-047F-71C2-AD84-FD8D0B4BA0FB}"/>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3605851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F2AA-341E-85EA-EBC1-F1FD78F95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0540E-AB50-030C-1B72-A5907E0BAE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D79E6-91EF-6D71-0B80-E1FDB47AFED8}"/>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5" name="Footer Placeholder 4">
            <a:extLst>
              <a:ext uri="{FF2B5EF4-FFF2-40B4-BE49-F238E27FC236}">
                <a16:creationId xmlns:a16="http://schemas.microsoft.com/office/drawing/2014/main" id="{FFFB503A-B0FE-EE9F-8FCA-5EA79DCBA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23A41-EEF5-6A51-C0F9-87C4135E067B}"/>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3998776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8EC1-3D07-42EB-8506-3A0A6D4FCF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50269-C3AE-6864-1E0C-A3324E7DD9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D93989-064C-CB81-7F98-1A944F17F991}"/>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5" name="Footer Placeholder 4">
            <a:extLst>
              <a:ext uri="{FF2B5EF4-FFF2-40B4-BE49-F238E27FC236}">
                <a16:creationId xmlns:a16="http://schemas.microsoft.com/office/drawing/2014/main" id="{BE7E4C6F-3C3A-4F44-AE3E-00EE05ECE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56F1A-CE73-7992-26C7-8AF051D86880}"/>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2064062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928E-003D-7F13-39BD-A3FEE9EB87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478D2-9981-549A-4A34-F8F797F74C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6F2A57-8EA7-C322-A42B-E9720808A0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005B87-FBC7-B0C6-C9AF-0A70EBF02CFF}"/>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6" name="Footer Placeholder 5">
            <a:extLst>
              <a:ext uri="{FF2B5EF4-FFF2-40B4-BE49-F238E27FC236}">
                <a16:creationId xmlns:a16="http://schemas.microsoft.com/office/drawing/2014/main" id="{84A5CD16-4DF9-057A-53F4-B49B117DD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8E706-D8A9-0496-1EBB-3EBBA39287DE}"/>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3853371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AF6B-E2ED-B6F9-C430-C1C116DA6C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67A09-88C7-2777-383B-0A79857C7A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575003-8C58-56F4-B927-D52358AFA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383B00-979D-B28A-E43A-F59D468984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DFFB7-099C-432F-FCF7-C7D0EB861C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8D4548-274E-C14E-461E-7D970F90675E}"/>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8" name="Footer Placeholder 7">
            <a:extLst>
              <a:ext uri="{FF2B5EF4-FFF2-40B4-BE49-F238E27FC236}">
                <a16:creationId xmlns:a16="http://schemas.microsoft.com/office/drawing/2014/main" id="{EC812A1F-52BC-324C-DB62-B57ABD2536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2BD14-6B65-217A-62CA-A52F832CA8D5}"/>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327255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AA44-52AB-1611-093D-72C43ABD40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2C1A7-12AA-751E-271A-78B537FDC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30C355-8596-D492-A24B-488EBEAE3F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0B5537-2DC2-9ECE-C115-FF58E86AB3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DF7AB9-1EB1-357A-4091-35CB2A844A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A19BC6-0FA4-2D31-BD13-B63741A4513A}"/>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8" name="Footer Placeholder 7">
            <a:extLst>
              <a:ext uri="{FF2B5EF4-FFF2-40B4-BE49-F238E27FC236}">
                <a16:creationId xmlns:a16="http://schemas.microsoft.com/office/drawing/2014/main" id="{F64F5B90-7B3D-25BC-E799-86436654C0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C4E31-4E73-B821-9CCA-8C70B13C3160}"/>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10885947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44BC5-28EE-C67D-AE80-65EF650A7F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104AB-A323-E8A1-C7B4-F874561363AA}"/>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4" name="Footer Placeholder 3">
            <a:extLst>
              <a:ext uri="{FF2B5EF4-FFF2-40B4-BE49-F238E27FC236}">
                <a16:creationId xmlns:a16="http://schemas.microsoft.com/office/drawing/2014/main" id="{60C66F1B-D03A-A2E2-42CF-2B70F3A729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1C353B-8676-4C03-648D-078ABC5B5088}"/>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1998044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6D623-631F-9A85-6FDE-A484D5590305}"/>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3" name="Footer Placeholder 2">
            <a:extLst>
              <a:ext uri="{FF2B5EF4-FFF2-40B4-BE49-F238E27FC236}">
                <a16:creationId xmlns:a16="http://schemas.microsoft.com/office/drawing/2014/main" id="{9ECF1562-31C0-410F-64D0-F3B75653F9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E88144-32E6-CAD2-CF89-835B28C3445D}"/>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3551748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CBD3-028F-E250-9C91-A4719B4199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84757D-38EA-FE00-A8CE-046E3D3C87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21B0BA-E5A9-609B-B79C-F800A18E9E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2070B-D251-2D44-C420-82BB433109AC}"/>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6" name="Footer Placeholder 5">
            <a:extLst>
              <a:ext uri="{FF2B5EF4-FFF2-40B4-BE49-F238E27FC236}">
                <a16:creationId xmlns:a16="http://schemas.microsoft.com/office/drawing/2014/main" id="{9EFA5121-753F-2036-F2B5-AEF281F8C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7FFE0-A8E6-0F27-C5AD-100BA6CDF3D2}"/>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145659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90F2-0A63-DCAA-1347-F1A570DBF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43D521-6E65-3F32-C116-79AD752C8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CFCB68-3E5D-6B70-EF8B-E05661B19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21451-7E7B-65A9-B951-9D6FDBA52AE0}"/>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6" name="Footer Placeholder 5">
            <a:extLst>
              <a:ext uri="{FF2B5EF4-FFF2-40B4-BE49-F238E27FC236}">
                <a16:creationId xmlns:a16="http://schemas.microsoft.com/office/drawing/2014/main" id="{DF808639-F93C-4358-56CC-71F5E9219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90BDE-C249-8979-998A-8A420ED8CF36}"/>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511031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A284-B9C8-7CC0-D190-8F2FF8C76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167F5-C5D8-2DF3-7536-D669F4FF2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841AB-1871-EEB1-4525-08AF4C5591C4}"/>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5" name="Footer Placeholder 4">
            <a:extLst>
              <a:ext uri="{FF2B5EF4-FFF2-40B4-BE49-F238E27FC236}">
                <a16:creationId xmlns:a16="http://schemas.microsoft.com/office/drawing/2014/main" id="{204906E3-1723-AF83-9C4D-817D0FBAB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83577-11CB-75D6-B542-3DEFC4806B26}"/>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572184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D2835F-8137-93AF-7C68-CF5E2D316F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910E1-C863-F3DE-7460-E9D9E36138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FAC93-2321-DD03-5333-7EDE174685FB}"/>
              </a:ext>
            </a:extLst>
          </p:cNvPr>
          <p:cNvSpPr>
            <a:spLocks noGrp="1"/>
          </p:cNvSpPr>
          <p:nvPr>
            <p:ph type="dt" sz="half" idx="10"/>
          </p:nvPr>
        </p:nvSpPr>
        <p:spPr/>
        <p:txBody>
          <a:bodyPr/>
          <a:lstStyle/>
          <a:p>
            <a:fld id="{893486B2-E7BF-F74A-8185-04FEC3D4F003}" type="datetimeFigureOut">
              <a:rPr lang="en-US" smtClean="0"/>
              <a:t>9/1/2025</a:t>
            </a:fld>
            <a:endParaRPr lang="en-US"/>
          </a:p>
        </p:txBody>
      </p:sp>
      <p:sp>
        <p:nvSpPr>
          <p:cNvPr id="5" name="Footer Placeholder 4">
            <a:extLst>
              <a:ext uri="{FF2B5EF4-FFF2-40B4-BE49-F238E27FC236}">
                <a16:creationId xmlns:a16="http://schemas.microsoft.com/office/drawing/2014/main" id="{5B07A142-801D-CC5E-8938-59DBCE77D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C7CBE-9345-888C-6BD6-28E2D473C186}"/>
              </a:ext>
            </a:extLst>
          </p:cNvPr>
          <p:cNvSpPr>
            <a:spLocks noGrp="1"/>
          </p:cNvSpPr>
          <p:nvPr>
            <p:ph type="sldNum" sz="quarter" idx="12"/>
          </p:nvPr>
        </p:nvSpPr>
        <p:spPr/>
        <p:txBody>
          <a:bodyPr/>
          <a:lstStyle/>
          <a:p>
            <a:fld id="{3B4902F9-3CA7-8044-A205-2A6270CA8336}" type="slidenum">
              <a:rPr lang="en-US" smtClean="0"/>
              <a:t>‹#›</a:t>
            </a:fld>
            <a:endParaRPr lang="en-US"/>
          </a:p>
        </p:txBody>
      </p:sp>
    </p:spTree>
    <p:extLst>
      <p:ext uri="{BB962C8B-B14F-4D97-AF65-F5344CB8AC3E}">
        <p14:creationId xmlns:p14="http://schemas.microsoft.com/office/powerpoint/2010/main" val="4115964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8CF41-3B8D-140D-CDA5-F8B93D410E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6698F-5996-40F1-EDA2-4A4565464E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268CAB-72DC-1E2A-5785-0D9B45C4EBA6}"/>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5" name="Footer Placeholder 4">
            <a:extLst>
              <a:ext uri="{FF2B5EF4-FFF2-40B4-BE49-F238E27FC236}">
                <a16:creationId xmlns:a16="http://schemas.microsoft.com/office/drawing/2014/main" id="{B3F609E4-4E2C-F360-1967-8AB7A31F3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5DDEC-7E19-79E6-C418-2824A88C81EA}"/>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1419418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9F26-9E4D-7D97-BA9C-FC50D021C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5805D-5594-5D0C-1A88-17CDED02F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1CE7C-F386-0CB4-0378-F32AB0B5A3D1}"/>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5" name="Footer Placeholder 4">
            <a:extLst>
              <a:ext uri="{FF2B5EF4-FFF2-40B4-BE49-F238E27FC236}">
                <a16:creationId xmlns:a16="http://schemas.microsoft.com/office/drawing/2014/main" id="{0484B6E0-74A4-96F6-E806-C6A5FF833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8FBAE-AF1B-48DF-FF0A-150C8E19E0FE}"/>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1490487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1913-73EC-69E4-E944-78AAD0A64A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998E4-28CE-0FD7-3D26-8C8C387202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E4908-6C68-68AE-3BB5-1A5CD700E1B7}"/>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5" name="Footer Placeholder 4">
            <a:extLst>
              <a:ext uri="{FF2B5EF4-FFF2-40B4-BE49-F238E27FC236}">
                <a16:creationId xmlns:a16="http://schemas.microsoft.com/office/drawing/2014/main" id="{2D8D0E4E-F532-CB83-8C1B-C45EEAE4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0BF0D-9467-52C6-1C4D-677C356BC4C3}"/>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4127069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93C5-D276-BB90-32CC-9256226E69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B9E4F-C767-9042-B53F-D412B0C0FF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D7BBB-9A8C-4BEA-F08A-1C71E36CA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A801A1-21FF-E07D-572C-FB97E76467AB}"/>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6" name="Footer Placeholder 5">
            <a:extLst>
              <a:ext uri="{FF2B5EF4-FFF2-40B4-BE49-F238E27FC236}">
                <a16:creationId xmlns:a16="http://schemas.microsoft.com/office/drawing/2014/main" id="{5F7E343C-FC7F-BDA7-B832-4CC616008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A7D27-8497-370B-B91F-8FF12F9B4C9B}"/>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237388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3BEB-A7A9-7FE3-EDAC-CBF01E968C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60A782-EE6F-48E0-A290-76387FECF094}"/>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4" name="Footer Placeholder 3">
            <a:extLst>
              <a:ext uri="{FF2B5EF4-FFF2-40B4-BE49-F238E27FC236}">
                <a16:creationId xmlns:a16="http://schemas.microsoft.com/office/drawing/2014/main" id="{4AC7A155-7D14-9495-8CDA-E7E288D0A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34E1C7-2F52-7BEA-6470-0FC266A3430F}"/>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825632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AB3-73EE-B66A-DE77-BE525C7776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253227-1710-14C4-B55A-8143FF3796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4B6D0-66CC-1B42-6156-859B6DC1F4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58C2D8-63AC-0097-2EC4-C70779BA2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EC1E44-4872-443C-9354-F9E64E9702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9E299B-D570-84BF-2297-3F4A257D9A7F}"/>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8" name="Footer Placeholder 7">
            <a:extLst>
              <a:ext uri="{FF2B5EF4-FFF2-40B4-BE49-F238E27FC236}">
                <a16:creationId xmlns:a16="http://schemas.microsoft.com/office/drawing/2014/main" id="{6FF2215B-F0B1-8505-422C-858CA59F01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009CEF-06A0-1228-455F-0E57AD5E87B0}"/>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4161297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DF8F-19B7-8CB3-7813-B9EF07A34C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2146FC-3D7F-BFFD-D7BB-E8B61554B96D}"/>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4" name="Footer Placeholder 3">
            <a:extLst>
              <a:ext uri="{FF2B5EF4-FFF2-40B4-BE49-F238E27FC236}">
                <a16:creationId xmlns:a16="http://schemas.microsoft.com/office/drawing/2014/main" id="{36F42227-128E-3999-ED0A-02120CB0F6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8EC3D8-203F-51AD-3267-610A96979B7F}"/>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284796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111B73-7ED6-D5DB-C5A6-3A050EE5F8F8}"/>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3" name="Footer Placeholder 2">
            <a:extLst>
              <a:ext uri="{FF2B5EF4-FFF2-40B4-BE49-F238E27FC236}">
                <a16:creationId xmlns:a16="http://schemas.microsoft.com/office/drawing/2014/main" id="{B52B37E1-CC2D-94BA-AC43-5C8F124EA8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351366-A708-E8D3-40D9-C87C59088C3E}"/>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1448018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3FEE-55E9-935F-29E4-26119201A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AB20CA-2E48-A141-0721-2F24C9C2F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6E65CE-EDC1-58EB-362B-0F3A22529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91C73E-829C-F338-0051-2F7CCB943B31}"/>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6" name="Footer Placeholder 5">
            <a:extLst>
              <a:ext uri="{FF2B5EF4-FFF2-40B4-BE49-F238E27FC236}">
                <a16:creationId xmlns:a16="http://schemas.microsoft.com/office/drawing/2014/main" id="{FA56B794-5F58-EDB9-8101-9D3DF2C41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80DDD-160C-E016-22CA-46C65C561B83}"/>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31103552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28B4-CF17-7D8B-231E-48C58EF286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B9DE5B-8E32-42D4-5F33-C0602B95D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ED4DA2-A11D-8709-0B8E-EF45069B4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C707C-0F23-0573-B2A4-C7A7872BA253}"/>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6" name="Footer Placeholder 5">
            <a:extLst>
              <a:ext uri="{FF2B5EF4-FFF2-40B4-BE49-F238E27FC236}">
                <a16:creationId xmlns:a16="http://schemas.microsoft.com/office/drawing/2014/main" id="{2B573978-C541-6192-535E-86A05CF198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DE330-0776-B300-DDD3-3EABD0C72161}"/>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1220814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9FF1-FD54-6832-55CC-3A2D618487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2E2FE6-E11D-B8D5-3DF5-9BFF83053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87A82-9AC1-7A9D-B680-5EC27AD55E6E}"/>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5" name="Footer Placeholder 4">
            <a:extLst>
              <a:ext uri="{FF2B5EF4-FFF2-40B4-BE49-F238E27FC236}">
                <a16:creationId xmlns:a16="http://schemas.microsoft.com/office/drawing/2014/main" id="{60C6A506-D882-2CA3-8015-473063080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D69EB-0750-9095-34F9-3A552B7785EF}"/>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26593855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F2011A-00DF-0F0B-0762-8308689DA7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B45243-C53F-440F-C18A-505ABB35CF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7684C-8F28-8873-231C-F8440F522BCB}"/>
              </a:ext>
            </a:extLst>
          </p:cNvPr>
          <p:cNvSpPr>
            <a:spLocks noGrp="1"/>
          </p:cNvSpPr>
          <p:nvPr>
            <p:ph type="dt" sz="half" idx="10"/>
          </p:nvPr>
        </p:nvSpPr>
        <p:spPr/>
        <p:txBody>
          <a:bodyPr/>
          <a:lstStyle/>
          <a:p>
            <a:fld id="{F256646B-2FBF-C74A-9803-9064A6206FE2}" type="datetimeFigureOut">
              <a:rPr lang="en-US" smtClean="0"/>
              <a:t>9/1/2025</a:t>
            </a:fld>
            <a:endParaRPr lang="en-US"/>
          </a:p>
        </p:txBody>
      </p:sp>
      <p:sp>
        <p:nvSpPr>
          <p:cNvPr id="5" name="Footer Placeholder 4">
            <a:extLst>
              <a:ext uri="{FF2B5EF4-FFF2-40B4-BE49-F238E27FC236}">
                <a16:creationId xmlns:a16="http://schemas.microsoft.com/office/drawing/2014/main" id="{98E7475F-A513-FBAF-0E39-E002E2194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37A7F-1C57-F02F-6FE5-8E0893AE6550}"/>
              </a:ext>
            </a:extLst>
          </p:cNvPr>
          <p:cNvSpPr>
            <a:spLocks noGrp="1"/>
          </p:cNvSpPr>
          <p:nvPr>
            <p:ph type="sldNum" sz="quarter" idx="12"/>
          </p:nvPr>
        </p:nvSpPr>
        <p:spPr/>
        <p:txBody>
          <a:bodyPr/>
          <a:lstStyle/>
          <a:p>
            <a:fld id="{6F03136D-CB23-8A44-9C40-B2790331B521}" type="slidenum">
              <a:rPr lang="en-US" smtClean="0"/>
              <a:t>‹#›</a:t>
            </a:fld>
            <a:endParaRPr lang="en-US"/>
          </a:p>
        </p:txBody>
      </p:sp>
    </p:spTree>
    <p:extLst>
      <p:ext uri="{BB962C8B-B14F-4D97-AF65-F5344CB8AC3E}">
        <p14:creationId xmlns:p14="http://schemas.microsoft.com/office/powerpoint/2010/main" val="10373107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C515-8A9E-374F-7D29-FE9F515D2D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ED4F9C-D356-C601-DF54-C69AB8A788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06C4C6-3769-3CA7-7899-61378933C734}"/>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5" name="Footer Placeholder 4">
            <a:extLst>
              <a:ext uri="{FF2B5EF4-FFF2-40B4-BE49-F238E27FC236}">
                <a16:creationId xmlns:a16="http://schemas.microsoft.com/office/drawing/2014/main" id="{613FDD2B-6B21-584F-E7BD-C3239CDD8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A167-F004-0A16-5C83-909F926809C6}"/>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679076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5A56-97F1-0599-607E-3A9B6C6A0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10BF9-25C1-9A3A-20AA-E1A723DF89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072AE-63C0-7186-F58D-4DB0E3841796}"/>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5" name="Footer Placeholder 4">
            <a:extLst>
              <a:ext uri="{FF2B5EF4-FFF2-40B4-BE49-F238E27FC236}">
                <a16:creationId xmlns:a16="http://schemas.microsoft.com/office/drawing/2014/main" id="{3CC16AF4-BA61-4DE1-A2D9-0D9169FB4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F67BE-D9BE-B1FE-4157-276BB5311510}"/>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848914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A8B5-BAB4-BEC9-B475-E7F7936C7E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C907EE-76B7-FCA8-960C-CEDA1C1F5A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2EAA63-4FC2-3FE9-A272-07A7D6AD5A7A}"/>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5" name="Footer Placeholder 4">
            <a:extLst>
              <a:ext uri="{FF2B5EF4-FFF2-40B4-BE49-F238E27FC236}">
                <a16:creationId xmlns:a16="http://schemas.microsoft.com/office/drawing/2014/main" id="{8CF4C00D-279A-1663-8105-CCA531A98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717DB-1F4B-5632-DF29-46DFC0B0A079}"/>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423785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45A69-927B-77FD-61F1-D749ACCA7645}"/>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3" name="Footer Placeholder 2">
            <a:extLst>
              <a:ext uri="{FF2B5EF4-FFF2-40B4-BE49-F238E27FC236}">
                <a16:creationId xmlns:a16="http://schemas.microsoft.com/office/drawing/2014/main" id="{ED9EAC48-94F8-327D-91BA-76AFF4CE04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510F5B-F1A2-C108-C912-924789B4C291}"/>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3603921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EBDB-762B-6A84-1B01-6935E55B98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C630E0-1D5D-D279-7058-B6967272E9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807F65-A94F-51D8-8024-160119FD78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C79BB6-A358-B15D-9825-71B303917E13}"/>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6" name="Footer Placeholder 5">
            <a:extLst>
              <a:ext uri="{FF2B5EF4-FFF2-40B4-BE49-F238E27FC236}">
                <a16:creationId xmlns:a16="http://schemas.microsoft.com/office/drawing/2014/main" id="{812062BF-75E1-7471-B01A-D50333BAD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07CA5-3A7A-78A6-6B57-6B811A114C4B}"/>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987032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137C-06D6-F79D-A97D-6F94D1DCDF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BB89A6-FD02-05BD-47C4-3C7155586F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A62AC-E69E-D539-789A-F1B47A3F32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D43E17-7CE6-CAFA-0652-E2FFB27ED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01A5A-325D-44E1-2A78-E76E06E02E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DF72A4-77C3-2528-006B-56C521921E5F}"/>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8" name="Footer Placeholder 7">
            <a:extLst>
              <a:ext uri="{FF2B5EF4-FFF2-40B4-BE49-F238E27FC236}">
                <a16:creationId xmlns:a16="http://schemas.microsoft.com/office/drawing/2014/main" id="{71BB37FA-9EF6-713E-16A4-7DA7A8E3A3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D2AD9A-A21D-73E2-FC10-7C43E13A91ED}"/>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1404784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86B6-24C4-61B6-1B99-54E89164DE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94B86-BD5B-3192-8914-2CBD0968F3E2}"/>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4" name="Footer Placeholder 3">
            <a:extLst>
              <a:ext uri="{FF2B5EF4-FFF2-40B4-BE49-F238E27FC236}">
                <a16:creationId xmlns:a16="http://schemas.microsoft.com/office/drawing/2014/main" id="{AC6B8E24-4F54-3DE6-3507-85317BEC5A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4D77E4-47BD-BD9E-9337-21159877107B}"/>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214295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70F45-8C5E-86AD-2016-54C8C8D25611}"/>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3" name="Footer Placeholder 2">
            <a:extLst>
              <a:ext uri="{FF2B5EF4-FFF2-40B4-BE49-F238E27FC236}">
                <a16:creationId xmlns:a16="http://schemas.microsoft.com/office/drawing/2014/main" id="{92F1D0B6-2BA1-C645-87D3-22DC613BF6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35CC6E-B0E3-29B2-E146-B1338C54D701}"/>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558500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0643-1A17-2CA1-1CBE-BD8A12B78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B1BF5-CFDF-B014-8B58-CC2E5B6CAB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B81724-1D12-E164-7194-82D7B0E99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756F0-2FA9-5728-1055-3061DB2686D9}"/>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6" name="Footer Placeholder 5">
            <a:extLst>
              <a:ext uri="{FF2B5EF4-FFF2-40B4-BE49-F238E27FC236}">
                <a16:creationId xmlns:a16="http://schemas.microsoft.com/office/drawing/2014/main" id="{6B60CAB8-B6B0-669D-E916-91B96AC11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0829FB-24D6-A460-96D6-BC36756186F3}"/>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36159979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7EC5F-8FD4-D51C-0FBF-9EADB3BD38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3A3B64-8897-AC0C-F9E0-2CBCA01C0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10E576-FD05-2AF3-1788-77BF9F906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0CF9C-3463-28C0-FE90-DA4C4CB9DA51}"/>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6" name="Footer Placeholder 5">
            <a:extLst>
              <a:ext uri="{FF2B5EF4-FFF2-40B4-BE49-F238E27FC236}">
                <a16:creationId xmlns:a16="http://schemas.microsoft.com/office/drawing/2014/main" id="{5268AAD9-F9AE-573A-10E9-AD76582E08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0B13C-EEC5-82FB-177C-A6E5EB776728}"/>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19982309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23DF-A073-668E-BE35-9F31BD6771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6AA9A0-E343-C5C2-BDED-6F2016844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C1813-41A0-D880-F5D8-02AEF7F3A8E7}"/>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5" name="Footer Placeholder 4">
            <a:extLst>
              <a:ext uri="{FF2B5EF4-FFF2-40B4-BE49-F238E27FC236}">
                <a16:creationId xmlns:a16="http://schemas.microsoft.com/office/drawing/2014/main" id="{9B9B123C-D92F-A354-58C8-6E955D013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DEC7E-744A-EA8F-0424-53F93C5E9F6A}"/>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266821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65DA2C-77BB-9484-74B1-935600D90D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B2CB84-18EE-C432-F336-1B6397B4C1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EBABF-145F-4463-9CE0-0C2C2204C21D}"/>
              </a:ext>
            </a:extLst>
          </p:cNvPr>
          <p:cNvSpPr>
            <a:spLocks noGrp="1"/>
          </p:cNvSpPr>
          <p:nvPr>
            <p:ph type="dt" sz="half" idx="10"/>
          </p:nvPr>
        </p:nvSpPr>
        <p:spPr/>
        <p:txBody>
          <a:bodyPr/>
          <a:lstStyle/>
          <a:p>
            <a:fld id="{6AB20442-8FD7-7648-BBA7-E9E8E18AEDDF}" type="datetimeFigureOut">
              <a:rPr lang="en-US" smtClean="0"/>
              <a:t>9/1/2025</a:t>
            </a:fld>
            <a:endParaRPr lang="en-US"/>
          </a:p>
        </p:txBody>
      </p:sp>
      <p:sp>
        <p:nvSpPr>
          <p:cNvPr id="5" name="Footer Placeholder 4">
            <a:extLst>
              <a:ext uri="{FF2B5EF4-FFF2-40B4-BE49-F238E27FC236}">
                <a16:creationId xmlns:a16="http://schemas.microsoft.com/office/drawing/2014/main" id="{085FE485-AFC5-99AB-5726-2F2F9621E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56103-021A-EE6C-8BFB-3179ED79918D}"/>
              </a:ext>
            </a:extLst>
          </p:cNvPr>
          <p:cNvSpPr>
            <a:spLocks noGrp="1"/>
          </p:cNvSpPr>
          <p:nvPr>
            <p:ph type="sldNum" sz="quarter" idx="12"/>
          </p:nvPr>
        </p:nvSpPr>
        <p:spPr/>
        <p:txBody>
          <a:bodyPr/>
          <a:lstStyle/>
          <a:p>
            <a:fld id="{781CB412-3BC3-1848-A4B1-7F99E2BD97DB}" type="slidenum">
              <a:rPr lang="en-US" smtClean="0"/>
              <a:t>‹#›</a:t>
            </a:fld>
            <a:endParaRPr lang="en-US"/>
          </a:p>
        </p:txBody>
      </p:sp>
    </p:spTree>
    <p:extLst>
      <p:ext uri="{BB962C8B-B14F-4D97-AF65-F5344CB8AC3E}">
        <p14:creationId xmlns:p14="http://schemas.microsoft.com/office/powerpoint/2010/main" val="3806983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093B-7397-E1C0-0FFC-1BAA6E4A10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80CAC9-B37E-997F-2913-094C817B8B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CE280C-14F1-9619-3EEE-78A049A25D6A}"/>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5" name="Footer Placeholder 4">
            <a:extLst>
              <a:ext uri="{FF2B5EF4-FFF2-40B4-BE49-F238E27FC236}">
                <a16:creationId xmlns:a16="http://schemas.microsoft.com/office/drawing/2014/main" id="{58999D3A-AEF6-4A79-1E86-CA94EE45B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44E98-4234-27D0-1134-FA7F6FF2BC2E}"/>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18813632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0A97-F2C3-5FE0-575E-C7E423EC2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EF3C87-5964-3861-8ABA-6EB5DA8331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4B14F-6A39-E5B0-F447-D666B5444C85}"/>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5" name="Footer Placeholder 4">
            <a:extLst>
              <a:ext uri="{FF2B5EF4-FFF2-40B4-BE49-F238E27FC236}">
                <a16:creationId xmlns:a16="http://schemas.microsoft.com/office/drawing/2014/main" id="{20B30CAE-B83D-E5D3-3DD7-25425438A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5E3D8-7A06-CC51-3A93-202A42BFC0EB}"/>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725269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8A65-ED1E-94F0-0E13-01F5FEF98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9BD74-0F88-F25C-FD8D-2F76B8E8DB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66276A-1F83-55B2-1B58-23FB2E6D6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E1DD3-4A2D-BCA7-7CCB-CEFCE15DD0E9}"/>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6" name="Footer Placeholder 5">
            <a:extLst>
              <a:ext uri="{FF2B5EF4-FFF2-40B4-BE49-F238E27FC236}">
                <a16:creationId xmlns:a16="http://schemas.microsoft.com/office/drawing/2014/main" id="{FF45D1A5-D3E2-5E51-FC7E-33D76A406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AFE3A-036C-3158-DC42-F2FC64E2437F}"/>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2901075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394E0-928C-B947-00C8-BFFC88637C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EB2E96-03DE-7C3D-D9B4-2B064C38BD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AC725-F5BB-8802-D09E-B5AF27478B03}"/>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5" name="Footer Placeholder 4">
            <a:extLst>
              <a:ext uri="{FF2B5EF4-FFF2-40B4-BE49-F238E27FC236}">
                <a16:creationId xmlns:a16="http://schemas.microsoft.com/office/drawing/2014/main" id="{65050568-C9DD-9559-DC1F-FB990E63E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FAAEA-D46C-5412-851F-C66B12B379A3}"/>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1352296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C622-77F3-D731-4539-DF31910AA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3E3ED-1C56-F758-1C15-CAFEDEA33C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41A3-2C8F-7B17-CD78-476B16F173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52A89-68EF-FA21-09D5-C39204FB638D}"/>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6" name="Footer Placeholder 5">
            <a:extLst>
              <a:ext uri="{FF2B5EF4-FFF2-40B4-BE49-F238E27FC236}">
                <a16:creationId xmlns:a16="http://schemas.microsoft.com/office/drawing/2014/main" id="{F52E451C-28DC-59E4-254D-315B2D02A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9B746-EACC-7206-B8CF-31BA88A8F33C}"/>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4180763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61D1-932E-26F6-B83C-BEA27253A8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7E8E91-76F5-C4D0-3C6B-D1804ACC7F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C6DF93-5A41-BE35-7997-1180D182A8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863A9-D5E4-43B5-886A-F6A08B3D68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EC5FE-03EE-B188-08F1-3FB19BB41C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B17F72-33A0-5724-B5E2-64C4ECC43387}"/>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8" name="Footer Placeholder 7">
            <a:extLst>
              <a:ext uri="{FF2B5EF4-FFF2-40B4-BE49-F238E27FC236}">
                <a16:creationId xmlns:a16="http://schemas.microsoft.com/office/drawing/2014/main" id="{15807058-6181-58D3-1C92-05326696D0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E6B4DD-20A9-D6BF-407A-9BE0A0846557}"/>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928942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1FEA-AB40-3AFA-A695-2C9B9CEFC5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F6EF9A-FDE3-493E-066E-24E0F1CA66D0}"/>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4" name="Footer Placeholder 3">
            <a:extLst>
              <a:ext uri="{FF2B5EF4-FFF2-40B4-BE49-F238E27FC236}">
                <a16:creationId xmlns:a16="http://schemas.microsoft.com/office/drawing/2014/main" id="{B259AA61-06D7-6474-13DD-159F55C490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B28D4-A299-E662-97CB-0815F37DDC2D}"/>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12996351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18CF21-D5A0-C8A1-3AF8-B0047D972666}"/>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3" name="Footer Placeholder 2">
            <a:extLst>
              <a:ext uri="{FF2B5EF4-FFF2-40B4-BE49-F238E27FC236}">
                <a16:creationId xmlns:a16="http://schemas.microsoft.com/office/drawing/2014/main" id="{DC3F9A75-3C45-F9B4-785A-FF9FD6DD17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B1E16E-2AE2-99BF-B83C-3AC15A1A5D69}"/>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35657585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A443-99E7-B786-DD19-A823F7BB7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18392D-21AC-2850-12D5-270EA6622C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9D83CA-58DC-0E49-E699-337C5C81A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B16BFE-BA2B-2BCE-5E1D-CD98F19DD710}"/>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6" name="Footer Placeholder 5">
            <a:extLst>
              <a:ext uri="{FF2B5EF4-FFF2-40B4-BE49-F238E27FC236}">
                <a16:creationId xmlns:a16="http://schemas.microsoft.com/office/drawing/2014/main" id="{F08AD8B5-730E-9D03-F773-D3728B8B1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7BF227-75FE-705E-45D3-1E052033C1AE}"/>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39580374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3052-34C1-CA82-E507-BB2090C75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162672-3544-083D-4547-06B84B8AF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5C180F-0DB4-C9CD-A5CA-C456CA265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BF188-79E0-1146-4BDA-2ABD9F51C9FC}"/>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6" name="Footer Placeholder 5">
            <a:extLst>
              <a:ext uri="{FF2B5EF4-FFF2-40B4-BE49-F238E27FC236}">
                <a16:creationId xmlns:a16="http://schemas.microsoft.com/office/drawing/2014/main" id="{474244BE-4C44-0E9D-C77A-EC8B0BF82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E3B52-7C44-0EAB-58CE-EA4D5C95F8B5}"/>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31789582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AB9C-3E3B-0769-4612-17A5E43B9D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44D82D-5CBD-07D8-4CBB-B53E778C87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17894-BF4E-A158-091B-3D97D56B9305}"/>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5" name="Footer Placeholder 4">
            <a:extLst>
              <a:ext uri="{FF2B5EF4-FFF2-40B4-BE49-F238E27FC236}">
                <a16:creationId xmlns:a16="http://schemas.microsoft.com/office/drawing/2014/main" id="{A65DC09E-BAC0-3837-3BE8-E4903E20E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D38-24DE-B034-EA65-C1667E101A42}"/>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28568844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4D0E83-4388-5C6C-C4AB-6168DBD3B0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7488A7-B33A-41C6-081B-F0B57774F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8D956-AF0C-C6B2-A67F-6B42D67D25AA}"/>
              </a:ext>
            </a:extLst>
          </p:cNvPr>
          <p:cNvSpPr>
            <a:spLocks noGrp="1"/>
          </p:cNvSpPr>
          <p:nvPr>
            <p:ph type="dt" sz="half" idx="10"/>
          </p:nvPr>
        </p:nvSpPr>
        <p:spPr/>
        <p:txBody>
          <a:bodyPr/>
          <a:lstStyle/>
          <a:p>
            <a:fld id="{1EC944BE-FAB5-EC4B-90CF-24C00EB4FE7F}" type="datetimeFigureOut">
              <a:rPr lang="en-US" smtClean="0"/>
              <a:t>9/1/2025</a:t>
            </a:fld>
            <a:endParaRPr lang="en-US"/>
          </a:p>
        </p:txBody>
      </p:sp>
      <p:sp>
        <p:nvSpPr>
          <p:cNvPr id="5" name="Footer Placeholder 4">
            <a:extLst>
              <a:ext uri="{FF2B5EF4-FFF2-40B4-BE49-F238E27FC236}">
                <a16:creationId xmlns:a16="http://schemas.microsoft.com/office/drawing/2014/main" id="{17FF9725-4F05-9A28-9A80-AF3A352AF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7034B-862C-FA52-CDE0-747FAD090216}"/>
              </a:ext>
            </a:extLst>
          </p:cNvPr>
          <p:cNvSpPr>
            <a:spLocks noGrp="1"/>
          </p:cNvSpPr>
          <p:nvPr>
            <p:ph type="sldNum" sz="quarter" idx="12"/>
          </p:nvPr>
        </p:nvSpPr>
        <p:spPr/>
        <p:txBody>
          <a:bodyPr/>
          <a:lstStyle/>
          <a:p>
            <a:fld id="{A8BE4AFA-D5EB-2840-A42E-FBBFA5CA5AD0}" type="slidenum">
              <a:rPr lang="en-US" smtClean="0"/>
              <a:t>‹#›</a:t>
            </a:fld>
            <a:endParaRPr lang="en-US"/>
          </a:p>
        </p:txBody>
      </p:sp>
    </p:spTree>
    <p:extLst>
      <p:ext uri="{BB962C8B-B14F-4D97-AF65-F5344CB8AC3E}">
        <p14:creationId xmlns:p14="http://schemas.microsoft.com/office/powerpoint/2010/main" val="15846400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579D3-AAC2-F53B-D667-3F8776DE0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BA815E-1108-E45E-49D0-C2570B9DB2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31F83-AB57-732C-9BCC-4D572506A030}"/>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5" name="Footer Placeholder 4">
            <a:extLst>
              <a:ext uri="{FF2B5EF4-FFF2-40B4-BE49-F238E27FC236}">
                <a16:creationId xmlns:a16="http://schemas.microsoft.com/office/drawing/2014/main" id="{EBCAB363-4D46-418B-77AF-0598790D8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5E05C-6C25-F0EA-CD9F-7754176AC871}"/>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1715442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E20D1-BCDA-14D4-2E8B-FB0561922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F9D0E-A5D8-C81A-7802-657C9037C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138D2-2193-6807-247C-730F834A2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2B2871-8397-7C57-FCCA-847CA0198023}"/>
              </a:ext>
            </a:extLst>
          </p:cNvPr>
          <p:cNvSpPr>
            <a:spLocks noGrp="1"/>
          </p:cNvSpPr>
          <p:nvPr>
            <p:ph type="dt" sz="half" idx="10"/>
          </p:nvPr>
        </p:nvSpPr>
        <p:spPr/>
        <p:txBody>
          <a:bodyPr/>
          <a:lstStyle/>
          <a:p>
            <a:fld id="{A5874187-4502-5843-9C82-541DEDD176CE}" type="datetimeFigureOut">
              <a:rPr lang="en-US" smtClean="0"/>
              <a:t>9/1/2025</a:t>
            </a:fld>
            <a:endParaRPr lang="en-US"/>
          </a:p>
        </p:txBody>
      </p:sp>
      <p:sp>
        <p:nvSpPr>
          <p:cNvPr id="6" name="Footer Placeholder 5">
            <a:extLst>
              <a:ext uri="{FF2B5EF4-FFF2-40B4-BE49-F238E27FC236}">
                <a16:creationId xmlns:a16="http://schemas.microsoft.com/office/drawing/2014/main" id="{8A53FD2C-1016-928A-2C12-8DC05C977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22A83-CF0D-347E-7312-A1F313B017F2}"/>
              </a:ext>
            </a:extLst>
          </p:cNvPr>
          <p:cNvSpPr>
            <a:spLocks noGrp="1"/>
          </p:cNvSpPr>
          <p:nvPr>
            <p:ph type="sldNum" sz="quarter" idx="12"/>
          </p:nvPr>
        </p:nvSpPr>
        <p:spPr/>
        <p:txBody>
          <a:bodyPr/>
          <a:lstStyle/>
          <a:p>
            <a:fld id="{C9778617-329D-8748-A1D8-716359A93A2E}" type="slidenum">
              <a:rPr lang="en-US" smtClean="0"/>
              <a:t>‹#›</a:t>
            </a:fld>
            <a:endParaRPr lang="en-US"/>
          </a:p>
        </p:txBody>
      </p:sp>
    </p:spTree>
    <p:extLst>
      <p:ext uri="{BB962C8B-B14F-4D97-AF65-F5344CB8AC3E}">
        <p14:creationId xmlns:p14="http://schemas.microsoft.com/office/powerpoint/2010/main" val="247091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E967-E20E-2F92-C258-D05F45A89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884F6-74BB-9119-801E-4A97E37EC8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A6BE6-3050-B1D1-5D12-368B8E087410}"/>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5" name="Footer Placeholder 4">
            <a:extLst>
              <a:ext uri="{FF2B5EF4-FFF2-40B4-BE49-F238E27FC236}">
                <a16:creationId xmlns:a16="http://schemas.microsoft.com/office/drawing/2014/main" id="{34DCCCFF-320C-78A9-B7B3-7568ED63E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A8E22-276A-6CD0-147F-1A9793568A47}"/>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20433627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525B-46AA-005F-C374-3059B089F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AF852-04DB-AACE-0CC5-7C04E25C3E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ABD63-CBD3-C144-2E70-90CD3407CB0E}"/>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5" name="Footer Placeholder 4">
            <a:extLst>
              <a:ext uri="{FF2B5EF4-FFF2-40B4-BE49-F238E27FC236}">
                <a16:creationId xmlns:a16="http://schemas.microsoft.com/office/drawing/2014/main" id="{7E34BC90-D015-A033-A76E-1A63777EF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EE871-8C74-5562-5F34-0A24ED5F7C3C}"/>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22476673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1319-5B9E-E4D1-C7C2-39520224B2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B2CFC-3502-878E-B1EB-80B4109C30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1AFCDE-6E65-C2BE-F9BD-0C4A3C70F7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A8CEF8-DD7A-587A-728A-EEE50C6C2EE9}"/>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6" name="Footer Placeholder 5">
            <a:extLst>
              <a:ext uri="{FF2B5EF4-FFF2-40B4-BE49-F238E27FC236}">
                <a16:creationId xmlns:a16="http://schemas.microsoft.com/office/drawing/2014/main" id="{5383B985-C72A-E3CF-7CFF-4BFDF1B0CE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4BFFE-4CDB-4695-42CB-64BABBF63C18}"/>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24701117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ABC9-0F36-3F41-9A81-5A99E3AC02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437A9A-007A-B1E3-5276-A84E78241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7EA7C-B1BB-4FEE-ADBA-D6F972DFFE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0E5B72-F0F9-0BFE-9886-06C249AF9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98C0FB-4DF5-E22A-3424-76DEE11123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353772-D83E-DA6C-CFEF-87927F823AA0}"/>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8" name="Footer Placeholder 7">
            <a:extLst>
              <a:ext uri="{FF2B5EF4-FFF2-40B4-BE49-F238E27FC236}">
                <a16:creationId xmlns:a16="http://schemas.microsoft.com/office/drawing/2014/main" id="{421BAD39-343D-76B8-35AD-5C16E5BDFA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994511-8693-8D36-1C39-4DAA65E472E4}"/>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3065309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8620-B3C5-B1D9-8497-6B91E625D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A19AB4-3E8E-97B4-0613-28A048070FC4}"/>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4" name="Footer Placeholder 3">
            <a:extLst>
              <a:ext uri="{FF2B5EF4-FFF2-40B4-BE49-F238E27FC236}">
                <a16:creationId xmlns:a16="http://schemas.microsoft.com/office/drawing/2014/main" id="{1CB88E25-40B9-6699-951F-13032026D8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6272D5-E4D2-E981-0529-3C76AB2C30D5}"/>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31733851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C5108-BE82-61DA-FAF3-9A4A1942A542}"/>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3" name="Footer Placeholder 2">
            <a:extLst>
              <a:ext uri="{FF2B5EF4-FFF2-40B4-BE49-F238E27FC236}">
                <a16:creationId xmlns:a16="http://schemas.microsoft.com/office/drawing/2014/main" id="{7F9BA440-5A4F-B11F-5E7E-1C93E5DBA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5B480D-29F3-6069-ACB5-BA0A56EEDE7F}"/>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10890584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5496-1C63-443B-BEF2-1FE042775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0EED8C-AD1A-FE13-ADDD-EA20100AFF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C372D1-895F-B8CD-D317-15DC23FB6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E7B8B-8A90-2AB3-7D07-79ED70A1EE4B}"/>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6" name="Footer Placeholder 5">
            <a:extLst>
              <a:ext uri="{FF2B5EF4-FFF2-40B4-BE49-F238E27FC236}">
                <a16:creationId xmlns:a16="http://schemas.microsoft.com/office/drawing/2014/main" id="{AB45893D-4DFE-5F15-BEBC-7CCCF0994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2D492-F413-7189-951B-8EA7A1AFD030}"/>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22192394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A1B4-4EFF-C512-0C69-4AAADB217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6AA2BE-A035-014A-5E6C-C2B42AC66D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9EFBD1-B5A5-3946-740E-1739304A0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3AA47-ABC9-591B-41EA-1F705DD87A52}"/>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6" name="Footer Placeholder 5">
            <a:extLst>
              <a:ext uri="{FF2B5EF4-FFF2-40B4-BE49-F238E27FC236}">
                <a16:creationId xmlns:a16="http://schemas.microsoft.com/office/drawing/2014/main" id="{09EFD4AD-5CC2-1D7F-EF14-DB2DAC255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E4066-ADF5-10B7-EA88-A427202FDE45}"/>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40580190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0164-0042-3D44-B099-CB1A37B848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2D1236-5B73-118F-9D5B-577B3889A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1D53B-3812-C955-B62F-E45CC67AAEB1}"/>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5" name="Footer Placeholder 4">
            <a:extLst>
              <a:ext uri="{FF2B5EF4-FFF2-40B4-BE49-F238E27FC236}">
                <a16:creationId xmlns:a16="http://schemas.microsoft.com/office/drawing/2014/main" id="{59CD8109-E3A5-18C0-14F5-3FA881CF3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BB3B9-0389-6085-1A6A-F7504382505F}"/>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1419396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3EF28-9CDA-0168-7298-E571C07DC4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BC3DD-AB5B-0AF3-FFA5-55BB9E8769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F5C757-17BB-34A4-AEF1-A2DDBFA8CD7C}"/>
              </a:ext>
            </a:extLst>
          </p:cNvPr>
          <p:cNvSpPr>
            <a:spLocks noGrp="1"/>
          </p:cNvSpPr>
          <p:nvPr>
            <p:ph type="dt" sz="half" idx="10"/>
          </p:nvPr>
        </p:nvSpPr>
        <p:spPr/>
        <p:txBody>
          <a:bodyPr/>
          <a:lstStyle/>
          <a:p>
            <a:fld id="{17EF5B5B-3BD8-4BB1-AB25-FFBBAD581AEC}" type="datetimeFigureOut">
              <a:rPr lang="en-US" smtClean="0"/>
              <a:t>9/1/2025</a:t>
            </a:fld>
            <a:endParaRPr lang="en-US"/>
          </a:p>
        </p:txBody>
      </p:sp>
      <p:sp>
        <p:nvSpPr>
          <p:cNvPr id="5" name="Footer Placeholder 4">
            <a:extLst>
              <a:ext uri="{FF2B5EF4-FFF2-40B4-BE49-F238E27FC236}">
                <a16:creationId xmlns:a16="http://schemas.microsoft.com/office/drawing/2014/main" id="{5363F91D-30FE-FB11-768E-CDBC9ECE5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CE1DF-ED67-1521-9233-E3B6FC0567CE}"/>
              </a:ext>
            </a:extLst>
          </p:cNvPr>
          <p:cNvSpPr>
            <a:spLocks noGrp="1"/>
          </p:cNvSpPr>
          <p:nvPr>
            <p:ph type="sldNum" sz="quarter" idx="12"/>
          </p:nvPr>
        </p:nvSpPr>
        <p:spPr/>
        <p:txBody>
          <a:bodyPr/>
          <a:lstStyle/>
          <a:p>
            <a:fld id="{C4CBF00E-AB32-49FC-BA05-DF668CBCD178}" type="slidenum">
              <a:rPr lang="en-US" smtClean="0"/>
              <a:t>‹#›</a:t>
            </a:fld>
            <a:endParaRPr lang="en-US"/>
          </a:p>
        </p:txBody>
      </p:sp>
    </p:spTree>
    <p:extLst>
      <p:ext uri="{BB962C8B-B14F-4D97-AF65-F5344CB8AC3E}">
        <p14:creationId xmlns:p14="http://schemas.microsoft.com/office/powerpoint/2010/main" val="1621526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22B019-EF17-0938-EC0D-93A1BC11F4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767683-1689-B1D3-2D21-7DB62A3999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2776A-AEF8-69B8-1EA1-C6F85EE831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874187-4502-5843-9C82-541DEDD176CE}" type="datetimeFigureOut">
              <a:rPr lang="en-US" smtClean="0"/>
              <a:t>9/1/2025</a:t>
            </a:fld>
            <a:endParaRPr lang="en-US"/>
          </a:p>
        </p:txBody>
      </p:sp>
      <p:sp>
        <p:nvSpPr>
          <p:cNvPr id="5" name="Footer Placeholder 4">
            <a:extLst>
              <a:ext uri="{FF2B5EF4-FFF2-40B4-BE49-F238E27FC236}">
                <a16:creationId xmlns:a16="http://schemas.microsoft.com/office/drawing/2014/main" id="{8B78D344-E32E-AB57-A658-66DA4108F8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EB8229-3119-4E51-4404-A46EB55958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778617-329D-8748-A1D8-716359A93A2E}" type="slidenum">
              <a:rPr lang="en-US" smtClean="0"/>
              <a:t>‹#›</a:t>
            </a:fld>
            <a:endParaRPr lang="en-US"/>
          </a:p>
        </p:txBody>
      </p:sp>
      <p:pic>
        <p:nvPicPr>
          <p:cNvPr id="7" name="Picture 6">
            <a:extLst>
              <a:ext uri="{FF2B5EF4-FFF2-40B4-BE49-F238E27FC236}">
                <a16:creationId xmlns:a16="http://schemas.microsoft.com/office/drawing/2014/main" id="{D354B307-5DBF-772A-0A9C-04A3DBA02466}"/>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5807392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6223F9-B126-F365-4F67-02AB3B886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B9605A-C932-83BB-8CFD-82440FACC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1ABFE-09DB-56CC-9A71-4CAF575C7B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9D9189-7513-7F48-8220-0E4F1491C500}" type="datetimeFigureOut">
              <a:rPr lang="en-US" smtClean="0"/>
              <a:t>9/1/2025</a:t>
            </a:fld>
            <a:endParaRPr lang="en-US"/>
          </a:p>
        </p:txBody>
      </p:sp>
      <p:sp>
        <p:nvSpPr>
          <p:cNvPr id="5" name="Footer Placeholder 4">
            <a:extLst>
              <a:ext uri="{FF2B5EF4-FFF2-40B4-BE49-F238E27FC236}">
                <a16:creationId xmlns:a16="http://schemas.microsoft.com/office/drawing/2014/main" id="{3D3BEAB7-C426-7A92-D2A2-610A88B617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DDBB73-4956-CC88-4DF4-223A86274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D9ACD2-BB43-794D-9336-5EF81FB4FA2B}" type="slidenum">
              <a:rPr lang="en-US" smtClean="0"/>
              <a:t>‹#›</a:t>
            </a:fld>
            <a:endParaRPr lang="en-US"/>
          </a:p>
        </p:txBody>
      </p:sp>
      <p:pic>
        <p:nvPicPr>
          <p:cNvPr id="7" name="Picture 6">
            <a:extLst>
              <a:ext uri="{FF2B5EF4-FFF2-40B4-BE49-F238E27FC236}">
                <a16:creationId xmlns:a16="http://schemas.microsoft.com/office/drawing/2014/main" id="{111F14D5-1322-718F-1C81-47EEA0703D1A}"/>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20228342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6AFCFB-FC1D-43A2-D92A-AB69371BB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01C7EE-C4D8-8818-640F-C647DD81D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C8C8E-DD67-14D7-3543-0AC6AC4E38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24EC25-D785-6C4E-A627-8FC08766899C}" type="datetimeFigureOut">
              <a:rPr lang="en-US" smtClean="0"/>
              <a:t>9/1/2025</a:t>
            </a:fld>
            <a:endParaRPr lang="en-US"/>
          </a:p>
        </p:txBody>
      </p:sp>
      <p:sp>
        <p:nvSpPr>
          <p:cNvPr id="5" name="Footer Placeholder 4">
            <a:extLst>
              <a:ext uri="{FF2B5EF4-FFF2-40B4-BE49-F238E27FC236}">
                <a16:creationId xmlns:a16="http://schemas.microsoft.com/office/drawing/2014/main" id="{C691E30B-6FAA-53DA-8165-E459E9A0C4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FF7E45-3BE7-ACEF-0C1E-5A727C805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091BA9-9197-1249-B254-D0E84760139A}" type="slidenum">
              <a:rPr lang="en-US" smtClean="0"/>
              <a:t>‹#›</a:t>
            </a:fld>
            <a:endParaRPr lang="en-US"/>
          </a:p>
        </p:txBody>
      </p:sp>
      <p:pic>
        <p:nvPicPr>
          <p:cNvPr id="7" name="Picture 6">
            <a:extLst>
              <a:ext uri="{FF2B5EF4-FFF2-40B4-BE49-F238E27FC236}">
                <a16:creationId xmlns:a16="http://schemas.microsoft.com/office/drawing/2014/main" id="{C6C743B7-C342-1245-EC9A-5F217D61B3B7}"/>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33339819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10476B-D017-BC22-EA3E-5733D21EAA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7EAEEA-E030-BB76-D8BE-64F538722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28F2B-C8AC-A14B-3F89-71402BD19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F2BBC6-3A72-8D4D-8E6A-89DA4A169CBE}" type="datetimeFigureOut">
              <a:rPr lang="en-US" smtClean="0"/>
              <a:t>9/1/2025</a:t>
            </a:fld>
            <a:endParaRPr lang="en-US"/>
          </a:p>
        </p:txBody>
      </p:sp>
      <p:sp>
        <p:nvSpPr>
          <p:cNvPr id="5" name="Footer Placeholder 4">
            <a:extLst>
              <a:ext uri="{FF2B5EF4-FFF2-40B4-BE49-F238E27FC236}">
                <a16:creationId xmlns:a16="http://schemas.microsoft.com/office/drawing/2014/main" id="{E2B7C866-0F37-13C2-EA2F-6B89A4831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B15461-902E-BCD5-9997-AE20C65EED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70FB5E-D7AE-D445-BB87-05E577DF34D0}" type="slidenum">
              <a:rPr lang="en-US" smtClean="0"/>
              <a:t>‹#›</a:t>
            </a:fld>
            <a:endParaRPr lang="en-US"/>
          </a:p>
        </p:txBody>
      </p:sp>
      <p:pic>
        <p:nvPicPr>
          <p:cNvPr id="7" name="Picture 6">
            <a:extLst>
              <a:ext uri="{FF2B5EF4-FFF2-40B4-BE49-F238E27FC236}">
                <a16:creationId xmlns:a16="http://schemas.microsoft.com/office/drawing/2014/main" id="{AEC5A5B3-79B7-9BC2-88EE-3C87D3A8A4A9}"/>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1737918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6A628-5CCE-B5D6-436C-53029CA96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FF7540-720E-1B3B-FC0D-544563132D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87F36-84EA-6275-4232-895458DB3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3486B2-E7BF-F74A-8185-04FEC3D4F003}" type="datetimeFigureOut">
              <a:rPr lang="en-US" smtClean="0"/>
              <a:t>9/1/2025</a:t>
            </a:fld>
            <a:endParaRPr lang="en-US"/>
          </a:p>
        </p:txBody>
      </p:sp>
      <p:sp>
        <p:nvSpPr>
          <p:cNvPr id="5" name="Footer Placeholder 4">
            <a:extLst>
              <a:ext uri="{FF2B5EF4-FFF2-40B4-BE49-F238E27FC236}">
                <a16:creationId xmlns:a16="http://schemas.microsoft.com/office/drawing/2014/main" id="{A86FAC1A-A418-4602-51FD-78DC78DC0A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98A534-290F-2A33-A0CF-9407983E2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4902F9-3CA7-8044-A205-2A6270CA8336}" type="slidenum">
              <a:rPr lang="en-US" smtClean="0"/>
              <a:t>‹#›</a:t>
            </a:fld>
            <a:endParaRPr lang="en-US"/>
          </a:p>
        </p:txBody>
      </p:sp>
      <p:pic>
        <p:nvPicPr>
          <p:cNvPr id="7" name="Picture 6">
            <a:extLst>
              <a:ext uri="{FF2B5EF4-FFF2-40B4-BE49-F238E27FC236}">
                <a16:creationId xmlns:a16="http://schemas.microsoft.com/office/drawing/2014/main" id="{02D64A71-CA6D-0CEA-F249-32D749E661AB}"/>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37226356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2E78B-C89A-DEFA-19A5-FD9B9CACE8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8C26E9-AABD-12C5-DCE4-0343ED6794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E62D3-3D26-85F9-2A53-695B958D54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56646B-2FBF-C74A-9803-9064A6206FE2}" type="datetimeFigureOut">
              <a:rPr lang="en-US" smtClean="0"/>
              <a:t>9/1/2025</a:t>
            </a:fld>
            <a:endParaRPr lang="en-US"/>
          </a:p>
        </p:txBody>
      </p:sp>
      <p:sp>
        <p:nvSpPr>
          <p:cNvPr id="5" name="Footer Placeholder 4">
            <a:extLst>
              <a:ext uri="{FF2B5EF4-FFF2-40B4-BE49-F238E27FC236}">
                <a16:creationId xmlns:a16="http://schemas.microsoft.com/office/drawing/2014/main" id="{62BD0E3D-6CBF-994D-7661-5CE6186D7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35FDB2-E408-F594-1993-16DB93831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03136D-CB23-8A44-9C40-B2790331B521}" type="slidenum">
              <a:rPr lang="en-US" smtClean="0"/>
              <a:t>‹#›</a:t>
            </a:fld>
            <a:endParaRPr lang="en-US"/>
          </a:p>
        </p:txBody>
      </p:sp>
      <p:pic>
        <p:nvPicPr>
          <p:cNvPr id="7" name="Picture 6">
            <a:extLst>
              <a:ext uri="{FF2B5EF4-FFF2-40B4-BE49-F238E27FC236}">
                <a16:creationId xmlns:a16="http://schemas.microsoft.com/office/drawing/2014/main" id="{2EEC203B-2390-5499-CE86-01D89C5B0370}"/>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5554085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17260C-85A4-F086-E425-CCC02F482B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8DF28-193F-F349-C6C5-A2C3C4D9D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E0236-D5BE-7428-0C28-0D50FC6EA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B20442-8FD7-7648-BBA7-E9E8E18AEDDF}" type="datetimeFigureOut">
              <a:rPr lang="en-US" smtClean="0"/>
              <a:t>9/1/2025</a:t>
            </a:fld>
            <a:endParaRPr lang="en-US"/>
          </a:p>
        </p:txBody>
      </p:sp>
      <p:sp>
        <p:nvSpPr>
          <p:cNvPr id="5" name="Footer Placeholder 4">
            <a:extLst>
              <a:ext uri="{FF2B5EF4-FFF2-40B4-BE49-F238E27FC236}">
                <a16:creationId xmlns:a16="http://schemas.microsoft.com/office/drawing/2014/main" id="{2E6BE7B8-3FD6-CDFF-9571-6CBF7C3F7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45EB05-BE56-9F5C-207F-D127EA792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1CB412-3BC3-1848-A4B1-7F99E2BD97DB}" type="slidenum">
              <a:rPr lang="en-US" smtClean="0"/>
              <a:t>‹#›</a:t>
            </a:fld>
            <a:endParaRPr lang="en-US"/>
          </a:p>
        </p:txBody>
      </p:sp>
      <p:pic>
        <p:nvPicPr>
          <p:cNvPr id="7" name="Picture 6">
            <a:extLst>
              <a:ext uri="{FF2B5EF4-FFF2-40B4-BE49-F238E27FC236}">
                <a16:creationId xmlns:a16="http://schemas.microsoft.com/office/drawing/2014/main" id="{AB53D159-DA55-3291-6D11-30B4EC1C72BC}"/>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30593678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82F0F9-D28E-169A-9CAE-09882A8B7BD4}"/>
              </a:ext>
            </a:extLst>
          </p:cNvPr>
          <p:cNvPicPr>
            <a:picLocks noChangeAspect="1"/>
          </p:cNvPicPr>
          <p:nvPr userDrawn="1"/>
        </p:nvPicPr>
        <p:blipFill>
          <a:blip r:embed="rId13"/>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8E0C841-5BDB-ABD8-59E8-BDF232A57B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396CE6-8C4F-8752-1824-C43243805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9CC3E-DCEE-C8A5-2126-AF2A623395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C944BE-FAB5-EC4B-90CF-24C00EB4FE7F}" type="datetimeFigureOut">
              <a:rPr lang="en-US" smtClean="0"/>
              <a:t>9/1/2025</a:t>
            </a:fld>
            <a:endParaRPr lang="en-US"/>
          </a:p>
        </p:txBody>
      </p:sp>
      <p:sp>
        <p:nvSpPr>
          <p:cNvPr id="5" name="Footer Placeholder 4">
            <a:extLst>
              <a:ext uri="{FF2B5EF4-FFF2-40B4-BE49-F238E27FC236}">
                <a16:creationId xmlns:a16="http://schemas.microsoft.com/office/drawing/2014/main" id="{9F232C37-1D08-40B0-48A2-27417B00A6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0893BE-BE6D-874D-C245-F088E67CB1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BE4AFA-D5EB-2840-A42E-FBBFA5CA5AD0}" type="slidenum">
              <a:rPr lang="en-US" smtClean="0"/>
              <a:t>‹#›</a:t>
            </a:fld>
            <a:endParaRPr lang="en-US"/>
          </a:p>
        </p:txBody>
      </p:sp>
    </p:spTree>
    <p:extLst>
      <p:ext uri="{BB962C8B-B14F-4D97-AF65-F5344CB8AC3E}">
        <p14:creationId xmlns:p14="http://schemas.microsoft.com/office/powerpoint/2010/main" val="32659734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AEA5C3-699C-B42D-5A61-E53CAF157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DBA26D-44D6-5E72-8E95-FEFEC0AB5C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ACE62-26A5-6F5D-4F8F-A6FD20B3E4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EF5B5B-3BD8-4BB1-AB25-FFBBAD581AEC}" type="datetimeFigureOut">
              <a:rPr lang="en-US" smtClean="0"/>
              <a:t>9/1/2025</a:t>
            </a:fld>
            <a:endParaRPr lang="en-US"/>
          </a:p>
        </p:txBody>
      </p:sp>
      <p:sp>
        <p:nvSpPr>
          <p:cNvPr id="5" name="Footer Placeholder 4">
            <a:extLst>
              <a:ext uri="{FF2B5EF4-FFF2-40B4-BE49-F238E27FC236}">
                <a16:creationId xmlns:a16="http://schemas.microsoft.com/office/drawing/2014/main" id="{3A5CB1E8-8315-F47F-46F9-7E1EB45B9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9B724F-E41E-5EBC-0899-8BFB9F8842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CBF00E-AB32-49FC-BA05-DF668CBCD178}" type="slidenum">
              <a:rPr lang="en-US" smtClean="0"/>
              <a:t>‹#›</a:t>
            </a:fld>
            <a:endParaRPr lang="en-US"/>
          </a:p>
        </p:txBody>
      </p:sp>
    </p:spTree>
    <p:extLst>
      <p:ext uri="{BB962C8B-B14F-4D97-AF65-F5344CB8AC3E}">
        <p14:creationId xmlns:p14="http://schemas.microsoft.com/office/powerpoint/2010/main" val="105520820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95.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95.xml"/><Relationship Id="rId4" Type="http://schemas.openxmlformats.org/officeDocument/2006/relationships/hyperlink" Target="https://www.mediationjudges.com/the-new-old-discovery-rul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png"/><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slideLayout" Target="../slideLayouts/slideLayout95.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5.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9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E974-B1D8-97E3-79D7-E21E274D8FF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783C9C-1BBF-97BF-AE95-922B68516B5D}"/>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ADD19C14-C54C-0737-60C8-77AFA642A29A}"/>
              </a:ext>
            </a:extLst>
          </p:cNvPr>
          <p:cNvPicPr>
            <a:picLocks noGrp="1" noRot="1" noChangeAspect="1" noMove="1" noResize="1" noEditPoints="1" noAdjustHandles="1" noChangeArrowheads="1" noChangeShapeType="1" noCrop="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9E99DBB7-F21C-4E26-3A0C-EF56544BB615}"/>
              </a:ext>
            </a:extLst>
          </p:cNvPr>
          <p:cNvSpPr txBox="1">
            <a:spLocks/>
          </p:cNvSpPr>
          <p:nvPr/>
        </p:nvSpPr>
        <p:spPr>
          <a:xfrm>
            <a:off x="542925" y="1030288"/>
            <a:ext cx="7162800" cy="18644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26621"/>
                </a:solidFill>
                <a:latin typeface="+mj-lt"/>
                <a:ea typeface="+mj-ea"/>
                <a:cs typeface="+mj-cs"/>
              </a:defRPr>
            </a:lvl1pPr>
          </a:lstStyle>
          <a:p>
            <a:pPr algn="l">
              <a:lnSpc>
                <a:spcPct val="70000"/>
              </a:lnSpc>
            </a:pPr>
            <a:r>
              <a:rPr lang="en-US" sz="5400" b="1" dirty="0">
                <a:solidFill>
                  <a:srgbClr val="30459E"/>
                </a:solidFill>
                <a:latin typeface="Tenorite" panose="00000500000000000000" pitchFamily="2" charset="0"/>
              </a:rPr>
              <a:t>The Current Federal Legislative Landscape</a:t>
            </a:r>
          </a:p>
        </p:txBody>
      </p:sp>
      <p:sp>
        <p:nvSpPr>
          <p:cNvPr id="6" name="Title 1">
            <a:extLst>
              <a:ext uri="{FF2B5EF4-FFF2-40B4-BE49-F238E27FC236}">
                <a16:creationId xmlns:a16="http://schemas.microsoft.com/office/drawing/2014/main" id="{865E9EF1-88CE-A0CD-D5CC-3623C747C198}"/>
              </a:ext>
            </a:extLst>
          </p:cNvPr>
          <p:cNvSpPr txBox="1">
            <a:spLocks/>
          </p:cNvSpPr>
          <p:nvPr/>
        </p:nvSpPr>
        <p:spPr>
          <a:xfrm>
            <a:off x="542925" y="2790825"/>
            <a:ext cx="7162800" cy="11724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26621"/>
                </a:solidFill>
                <a:latin typeface="+mj-lt"/>
                <a:ea typeface="+mj-ea"/>
                <a:cs typeface="+mj-cs"/>
              </a:defRPr>
            </a:lvl1pPr>
          </a:lstStyle>
          <a:p>
            <a:pPr algn="l">
              <a:lnSpc>
                <a:spcPct val="70000"/>
              </a:lnSpc>
            </a:pPr>
            <a:r>
              <a:rPr lang="en-US" sz="4400" dirty="0">
                <a:solidFill>
                  <a:srgbClr val="30459E"/>
                </a:solidFill>
                <a:latin typeface="Tenorite" panose="00000500000000000000" pitchFamily="2" charset="0"/>
              </a:rPr>
              <a:t>What MOHR Members </a:t>
            </a:r>
          </a:p>
          <a:p>
            <a:pPr algn="l">
              <a:lnSpc>
                <a:spcPct val="70000"/>
              </a:lnSpc>
            </a:pPr>
            <a:r>
              <a:rPr lang="en-US" sz="4400" dirty="0">
                <a:solidFill>
                  <a:srgbClr val="30459E"/>
                </a:solidFill>
                <a:latin typeface="Tenorite" panose="00000500000000000000" pitchFamily="2" charset="0"/>
              </a:rPr>
              <a:t>Need to Know</a:t>
            </a:r>
          </a:p>
        </p:txBody>
      </p:sp>
    </p:spTree>
    <p:extLst>
      <p:ext uri="{BB962C8B-B14F-4D97-AF65-F5344CB8AC3E}">
        <p14:creationId xmlns:p14="http://schemas.microsoft.com/office/powerpoint/2010/main" val="4182151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C2ED1-7392-E383-E183-1FC1567BCEB0}"/>
            </a:ext>
          </a:extLst>
        </p:cNvPr>
        <p:cNvGrpSpPr/>
        <p:nvPr/>
      </p:nvGrpSpPr>
      <p:grpSpPr>
        <a:xfrm>
          <a:off x="0" y="0"/>
          <a:ext cx="0" cy="0"/>
          <a:chOff x="0" y="0"/>
          <a:chExt cx="0" cy="0"/>
        </a:xfrm>
      </p:grpSpPr>
      <p:pic>
        <p:nvPicPr>
          <p:cNvPr id="6" name="Picture 5" descr="A white background with black and white clouds&#10;&#10;AI-generated content may be incorrect.">
            <a:extLst>
              <a:ext uri="{FF2B5EF4-FFF2-40B4-BE49-F238E27FC236}">
                <a16:creationId xmlns:a16="http://schemas.microsoft.com/office/drawing/2014/main" id="{DF3BDFDD-B147-869A-38C4-1F60A424DBDC}"/>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pic>
        <p:nvPicPr>
          <p:cNvPr id="2" name="Picture 1" descr="A blue and orange logo&#10;&#10;AI-generated content may be incorrect.">
            <a:extLst>
              <a:ext uri="{FF2B5EF4-FFF2-40B4-BE49-F238E27FC236}">
                <a16:creationId xmlns:a16="http://schemas.microsoft.com/office/drawing/2014/main" id="{5E9AADE0-5FDB-EEFA-8C2E-7A44EBD83644}"/>
              </a:ext>
            </a:extLst>
          </p:cNvPr>
          <p:cNvPicPr>
            <a:picLocks noGrp="1" noRot="1" noChangeAspect="1" noMove="1" noResize="1" noEditPoints="1" noAdjustHandles="1" noChangeArrowheads="1" noChangeShapeType="1" noCrop="1"/>
          </p:cNvPicPr>
          <p:nvPr/>
        </p:nvPicPr>
        <p:blipFill>
          <a:blip r:embed="rId4"/>
          <a:stretch>
            <a:fillRect/>
          </a:stretch>
        </p:blipFill>
        <p:spPr>
          <a:xfrm>
            <a:off x="10188307" y="5577841"/>
            <a:ext cx="1558075" cy="615748"/>
          </a:xfrm>
          <a:prstGeom prst="rect">
            <a:avLst/>
          </a:prstGeom>
        </p:spPr>
      </p:pic>
      <p:sp>
        <p:nvSpPr>
          <p:cNvPr id="3" name="Title 1">
            <a:extLst>
              <a:ext uri="{FF2B5EF4-FFF2-40B4-BE49-F238E27FC236}">
                <a16:creationId xmlns:a16="http://schemas.microsoft.com/office/drawing/2014/main" id="{8609DAED-E996-1492-7C25-3CB588F40FC5}"/>
              </a:ext>
            </a:extLst>
          </p:cNvPr>
          <p:cNvSpPr txBox="1">
            <a:spLocks/>
          </p:cNvSpPr>
          <p:nvPr/>
        </p:nvSpPr>
        <p:spPr>
          <a:xfrm>
            <a:off x="838200" y="365127"/>
            <a:ext cx="10736179" cy="89217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i="1" dirty="0">
                <a:solidFill>
                  <a:srgbClr val="253DA6"/>
                </a:solidFill>
                <a:latin typeface="Tenorite" panose="00000500000000000000" pitchFamily="2" charset="0"/>
              </a:rPr>
              <a:t>The State of America’s Direct Support Workforce Crisis 2025</a:t>
            </a:r>
          </a:p>
          <a:p>
            <a:pPr algn="l"/>
            <a:r>
              <a:rPr lang="en-US" sz="3600" b="1" dirty="0">
                <a:solidFill>
                  <a:srgbClr val="F26621"/>
                </a:solidFill>
                <a:latin typeface="Tenorite" panose="00000500000000000000" pitchFamily="2" charset="0"/>
              </a:rPr>
              <a:t>WHAT PROVIDERS ARE SAYING</a:t>
            </a:r>
          </a:p>
        </p:txBody>
      </p:sp>
      <p:sp>
        <p:nvSpPr>
          <p:cNvPr id="4" name="Content Placeholder 2">
            <a:extLst>
              <a:ext uri="{FF2B5EF4-FFF2-40B4-BE49-F238E27FC236}">
                <a16:creationId xmlns:a16="http://schemas.microsoft.com/office/drawing/2014/main" id="{30708752-719F-137F-BC6F-14388BFC0247}"/>
              </a:ext>
            </a:extLst>
          </p:cNvPr>
          <p:cNvSpPr txBox="1">
            <a:spLocks/>
          </p:cNvSpPr>
          <p:nvPr/>
        </p:nvSpPr>
        <p:spPr>
          <a:xfrm>
            <a:off x="838200" y="1524621"/>
            <a:ext cx="8982651" cy="11478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buClr>
                <a:srgbClr val="F26621"/>
              </a:buClr>
              <a:defRPr/>
            </a:pPr>
            <a:r>
              <a:rPr lang="en-US" dirty="0">
                <a:solidFill>
                  <a:prstClr val="black"/>
                </a:solidFill>
                <a:latin typeface="Tenorite" panose="00000500000000000000" pitchFamily="2" charset="0"/>
              </a:rPr>
              <a:t>“Our current workforce is aging and there is concern that as they retire, we will not be able to recruit younger staff to fill their positions and may have to close programs.”</a:t>
            </a:r>
          </a:p>
        </p:txBody>
      </p:sp>
      <p:pic>
        <p:nvPicPr>
          <p:cNvPr id="7" name="Graphic 6" descr="Chat outline">
            <a:extLst>
              <a:ext uri="{FF2B5EF4-FFF2-40B4-BE49-F238E27FC236}">
                <a16:creationId xmlns:a16="http://schemas.microsoft.com/office/drawing/2014/main" id="{8084FCBC-59E3-C055-0E71-680C092EC3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2788" y="1413782"/>
            <a:ext cx="1369555" cy="1369555"/>
          </a:xfrm>
          <a:prstGeom prst="rect">
            <a:avLst/>
          </a:prstGeom>
        </p:spPr>
      </p:pic>
      <p:sp>
        <p:nvSpPr>
          <p:cNvPr id="8" name="Content Placeholder 2">
            <a:extLst>
              <a:ext uri="{FF2B5EF4-FFF2-40B4-BE49-F238E27FC236}">
                <a16:creationId xmlns:a16="http://schemas.microsoft.com/office/drawing/2014/main" id="{2EC68C7A-68D2-A592-8AF3-C1EEE62EFE0C}"/>
              </a:ext>
            </a:extLst>
          </p:cNvPr>
          <p:cNvSpPr txBox="1">
            <a:spLocks/>
          </p:cNvSpPr>
          <p:nvPr/>
        </p:nvSpPr>
        <p:spPr>
          <a:xfrm>
            <a:off x="838199" y="4411705"/>
            <a:ext cx="8982651" cy="8108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26621"/>
              </a:buClr>
              <a:defRPr/>
            </a:pPr>
            <a:r>
              <a:rPr lang="en-US" dirty="0">
                <a:solidFill>
                  <a:prstClr val="black"/>
                </a:solidFill>
                <a:latin typeface="Tenorite" panose="00000500000000000000" pitchFamily="2" charset="0"/>
              </a:rPr>
              <a:t>We’re seeing that “</a:t>
            </a:r>
            <a:r>
              <a:rPr lang="en-US" dirty="0"/>
              <a:t>The uncertainty of federal funding has left states to make premature cuts or slow funding or new allocations.”</a:t>
            </a:r>
          </a:p>
        </p:txBody>
      </p:sp>
      <p:sp>
        <p:nvSpPr>
          <p:cNvPr id="9" name="Content Placeholder 2">
            <a:extLst>
              <a:ext uri="{FF2B5EF4-FFF2-40B4-BE49-F238E27FC236}">
                <a16:creationId xmlns:a16="http://schemas.microsoft.com/office/drawing/2014/main" id="{C09E8844-471B-F32B-3F5A-2CB9B4AC4A96}"/>
              </a:ext>
            </a:extLst>
          </p:cNvPr>
          <p:cNvSpPr txBox="1">
            <a:spLocks/>
          </p:cNvSpPr>
          <p:nvPr/>
        </p:nvSpPr>
        <p:spPr>
          <a:xfrm>
            <a:off x="2763731" y="2968163"/>
            <a:ext cx="8982651" cy="11478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buClr>
                <a:srgbClr val="F26621"/>
              </a:buClr>
              <a:defRPr/>
            </a:pPr>
            <a:r>
              <a:rPr lang="en-US" dirty="0">
                <a:solidFill>
                  <a:prstClr val="black"/>
                </a:solidFill>
                <a:latin typeface="Tenorite" panose="00000500000000000000" pitchFamily="2" charset="0"/>
              </a:rPr>
              <a:t>“We have some </a:t>
            </a:r>
            <a:r>
              <a:rPr lang="en-US" i="1" dirty="0">
                <a:solidFill>
                  <a:prstClr val="black"/>
                </a:solidFill>
                <a:latin typeface="Tenorite" panose="00000500000000000000" pitchFamily="2" charset="0"/>
              </a:rPr>
              <a:t>great</a:t>
            </a:r>
            <a:r>
              <a:rPr lang="en-US" dirty="0">
                <a:solidFill>
                  <a:prstClr val="black"/>
                </a:solidFill>
                <a:latin typeface="Tenorite" panose="00000500000000000000" pitchFamily="2" charset="0"/>
              </a:rPr>
              <a:t> direct care staff [but we often hear from] staff leaving, ‘We love your services and your clients, but we have to feed our families.’”</a:t>
            </a:r>
          </a:p>
        </p:txBody>
      </p:sp>
      <p:pic>
        <p:nvPicPr>
          <p:cNvPr id="10" name="Graphic 9" descr="Chat outline">
            <a:extLst>
              <a:ext uri="{FF2B5EF4-FFF2-40B4-BE49-F238E27FC236}">
                <a16:creationId xmlns:a16="http://schemas.microsoft.com/office/drawing/2014/main" id="{3D0AFA17-B662-B675-0B00-F0A3EC395E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7727" y="2857324"/>
            <a:ext cx="1369555" cy="1369555"/>
          </a:xfrm>
          <a:prstGeom prst="rect">
            <a:avLst/>
          </a:prstGeom>
        </p:spPr>
      </p:pic>
      <p:pic>
        <p:nvPicPr>
          <p:cNvPr id="11" name="Graphic 10" descr="Chat outline">
            <a:extLst>
              <a:ext uri="{FF2B5EF4-FFF2-40B4-BE49-F238E27FC236}">
                <a16:creationId xmlns:a16="http://schemas.microsoft.com/office/drawing/2014/main" id="{EE9A016C-2B27-C307-FB46-3B0473164D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17683" y="4132332"/>
            <a:ext cx="1369555" cy="1369555"/>
          </a:xfrm>
          <a:prstGeom prst="rect">
            <a:avLst/>
          </a:prstGeom>
        </p:spPr>
      </p:pic>
    </p:spTree>
    <p:extLst>
      <p:ext uri="{BB962C8B-B14F-4D97-AF65-F5344CB8AC3E}">
        <p14:creationId xmlns:p14="http://schemas.microsoft.com/office/powerpoint/2010/main" val="3771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793CD8-8649-7A08-3133-8C8228B3F2E8}"/>
              </a:ext>
            </a:extLst>
          </p:cNvPr>
          <p:cNvSpPr txBox="1">
            <a:spLocks/>
          </p:cNvSpPr>
          <p:nvPr/>
        </p:nvSpPr>
        <p:spPr>
          <a:xfrm>
            <a:off x="838200" y="1502706"/>
            <a:ext cx="10515600" cy="152279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rgbClr val="F266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500" b="1" i="0" u="none" strike="noStrike" kern="1200" cap="none" spc="0" normalizeH="0" baseline="0" noProof="0" dirty="0">
                <a:ln>
                  <a:noFill/>
                </a:ln>
                <a:solidFill>
                  <a:prstClr val="white"/>
                </a:solidFill>
                <a:effectLst/>
                <a:uLnTx/>
                <a:uFillTx/>
                <a:latin typeface="Tenorite" panose="00000500000000000000" pitchFamily="2" charset="0"/>
                <a:ea typeface="+mj-ea"/>
                <a:cs typeface="+mj-cs"/>
              </a:rPr>
              <a:t>How It’s Going</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5800" dirty="0">
                <a:solidFill>
                  <a:prstClr val="white"/>
                </a:solidFill>
                <a:latin typeface="Tenorite" panose="00000500000000000000" pitchFamily="2" charset="0"/>
              </a:rPr>
              <a:t>The View from Congress</a:t>
            </a:r>
            <a:endParaRPr kumimoji="0" lang="en-US" sz="5800" i="0" u="none" strike="noStrike" kern="1200" cap="none" spc="0" normalizeH="0" baseline="0" noProof="0" dirty="0">
              <a:ln>
                <a:noFill/>
              </a:ln>
              <a:solidFill>
                <a:prstClr val="white"/>
              </a:solidFill>
              <a:effectLst/>
              <a:uLnTx/>
              <a:uFillTx/>
              <a:latin typeface="Tenorite" panose="00000500000000000000" pitchFamily="2" charset="0"/>
              <a:ea typeface="+mj-ea"/>
              <a:cs typeface="+mj-cs"/>
            </a:endParaRPr>
          </a:p>
        </p:txBody>
      </p:sp>
    </p:spTree>
    <p:extLst>
      <p:ext uri="{BB962C8B-B14F-4D97-AF65-F5344CB8AC3E}">
        <p14:creationId xmlns:p14="http://schemas.microsoft.com/office/powerpoint/2010/main" val="2443593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8894B-470D-88F7-27F1-014201EBC085}"/>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75C4C84-E32B-E384-F6E8-8282D31B9D1B}"/>
              </a:ext>
            </a:extLst>
          </p:cNvPr>
          <p:cNvGrpSpPr/>
          <p:nvPr/>
        </p:nvGrpSpPr>
        <p:grpSpPr>
          <a:xfrm>
            <a:off x="966350" y="2273493"/>
            <a:ext cx="1995054" cy="1157040"/>
            <a:chOff x="966350" y="1751854"/>
            <a:chExt cx="1995054" cy="1157040"/>
          </a:xfrm>
        </p:grpSpPr>
        <p:sp>
          <p:nvSpPr>
            <p:cNvPr id="2" name="Rectangle 1">
              <a:extLst>
                <a:ext uri="{FF2B5EF4-FFF2-40B4-BE49-F238E27FC236}">
                  <a16:creationId xmlns:a16="http://schemas.microsoft.com/office/drawing/2014/main" id="{AE497F86-8AB8-F392-B510-E9B061D951F5}"/>
                </a:ext>
              </a:extLst>
            </p:cNvPr>
            <p:cNvSpPr/>
            <p:nvPr/>
          </p:nvSpPr>
          <p:spPr>
            <a:xfrm>
              <a:off x="966350" y="1751854"/>
              <a:ext cx="1995054" cy="1157040"/>
            </a:xfrm>
            <a:prstGeom prst="rect">
              <a:avLst/>
            </a:prstGeom>
            <a:solidFill>
              <a:srgbClr val="C3E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panose="00000500000000000000" pitchFamily="2" charset="0"/>
                <a:ea typeface="+mn-ea"/>
                <a:cs typeface="+mn-cs"/>
              </a:endParaRPr>
            </a:p>
          </p:txBody>
        </p:sp>
        <p:sp>
          <p:nvSpPr>
            <p:cNvPr id="7" name="TextBox 6">
              <a:extLst>
                <a:ext uri="{FF2B5EF4-FFF2-40B4-BE49-F238E27FC236}">
                  <a16:creationId xmlns:a16="http://schemas.microsoft.com/office/drawing/2014/main" id="{32E14DA3-663D-493D-0E91-0EF481F3830F}"/>
                </a:ext>
              </a:extLst>
            </p:cNvPr>
            <p:cNvSpPr txBox="1"/>
            <p:nvPr/>
          </p:nvSpPr>
          <p:spPr>
            <a:xfrm>
              <a:off x="1094503" y="1837187"/>
              <a:ext cx="17332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SINGLE-PARTY CONTROL</a:t>
              </a:r>
            </a:p>
          </p:txBody>
        </p:sp>
      </p:grpSp>
      <p:sp>
        <p:nvSpPr>
          <p:cNvPr id="18" name="TextBox 17">
            <a:extLst>
              <a:ext uri="{FF2B5EF4-FFF2-40B4-BE49-F238E27FC236}">
                <a16:creationId xmlns:a16="http://schemas.microsoft.com/office/drawing/2014/main" id="{F70789FB-DD47-EDC1-9B39-EBE89636E944}"/>
              </a:ext>
            </a:extLst>
          </p:cNvPr>
          <p:cNvSpPr txBox="1"/>
          <p:nvPr/>
        </p:nvSpPr>
        <p:spPr>
          <a:xfrm>
            <a:off x="581540" y="3643087"/>
            <a:ext cx="275912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Both chambers of Congress are controlled by Republicans, who have remained steadfast in their commitment to support the President’s agenda</a:t>
            </a:r>
            <a:endParaRPr kumimoji="0" lang="en-US" sz="18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20" name="TextBox 19">
            <a:extLst>
              <a:ext uri="{FF2B5EF4-FFF2-40B4-BE49-F238E27FC236}">
                <a16:creationId xmlns:a16="http://schemas.microsoft.com/office/drawing/2014/main" id="{A3E89379-2FF2-145E-FC65-DF56D8BACFE8}"/>
              </a:ext>
            </a:extLst>
          </p:cNvPr>
          <p:cNvSpPr txBox="1"/>
          <p:nvPr/>
        </p:nvSpPr>
        <p:spPr>
          <a:xfrm>
            <a:off x="3848128" y="3643087"/>
            <a:ext cx="275912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Several disability champions retired or lost reelection in the 2024 cycle, including Senator Bob Casey (D-PA) and Rep. Cathy McMorris Rodgers (R-WA)</a:t>
            </a:r>
            <a:endParaRPr kumimoji="0" lang="en-US" sz="18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21" name="TextBox 20">
            <a:extLst>
              <a:ext uri="{FF2B5EF4-FFF2-40B4-BE49-F238E27FC236}">
                <a16:creationId xmlns:a16="http://schemas.microsoft.com/office/drawing/2014/main" id="{9AB10313-8DDB-6071-5F1C-4757BB30E618}"/>
              </a:ext>
            </a:extLst>
          </p:cNvPr>
          <p:cNvSpPr txBox="1"/>
          <p:nvPr/>
        </p:nvSpPr>
        <p:spPr>
          <a:xfrm>
            <a:off x="7114716" y="3643087"/>
            <a:ext cx="275912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New members of Congress, plus razor-thin GOP margins, represent opportunities to educate lawmakers, cultivate new congressional disability champions</a:t>
            </a:r>
            <a:endParaRPr kumimoji="0" lang="en-US" sz="18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3" name="Title 1">
            <a:extLst>
              <a:ext uri="{FF2B5EF4-FFF2-40B4-BE49-F238E27FC236}">
                <a16:creationId xmlns:a16="http://schemas.microsoft.com/office/drawing/2014/main" id="{1FE846A0-5A98-69BB-4DA6-4C8CCF394C02}"/>
              </a:ext>
            </a:extLst>
          </p:cNvPr>
          <p:cNvSpPr txBox="1">
            <a:spLocks/>
          </p:cNvSpPr>
          <p:nvPr/>
        </p:nvSpPr>
        <p:spPr>
          <a:xfrm>
            <a:off x="597127" y="548319"/>
            <a:ext cx="10515600" cy="8396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30459E"/>
                </a:solidFill>
                <a:effectLst/>
                <a:uLnTx/>
                <a:uFillTx/>
                <a:latin typeface="Tenorite" panose="00000500000000000000" pitchFamily="2" charset="0"/>
                <a:ea typeface="+mj-ea"/>
                <a:cs typeface="+mj-cs"/>
              </a:rPr>
              <a:t>The State of Play in Congress</a:t>
            </a:r>
          </a:p>
        </p:txBody>
      </p:sp>
      <p:grpSp>
        <p:nvGrpSpPr>
          <p:cNvPr id="8" name="Group 7">
            <a:extLst>
              <a:ext uri="{FF2B5EF4-FFF2-40B4-BE49-F238E27FC236}">
                <a16:creationId xmlns:a16="http://schemas.microsoft.com/office/drawing/2014/main" id="{7DBAA516-6F79-8D96-7E7E-E124BCD064BC}"/>
              </a:ext>
            </a:extLst>
          </p:cNvPr>
          <p:cNvGrpSpPr/>
          <p:nvPr/>
        </p:nvGrpSpPr>
        <p:grpSpPr>
          <a:xfrm>
            <a:off x="4232938" y="2273493"/>
            <a:ext cx="1995054" cy="1157040"/>
            <a:chOff x="4232938" y="1751854"/>
            <a:chExt cx="1995054" cy="1157040"/>
          </a:xfrm>
        </p:grpSpPr>
        <p:sp>
          <p:nvSpPr>
            <p:cNvPr id="4" name="Rectangle 3">
              <a:extLst>
                <a:ext uri="{FF2B5EF4-FFF2-40B4-BE49-F238E27FC236}">
                  <a16:creationId xmlns:a16="http://schemas.microsoft.com/office/drawing/2014/main" id="{3A8204E4-EE2A-7C62-BC73-D0AA32794B07}"/>
                </a:ext>
              </a:extLst>
            </p:cNvPr>
            <p:cNvSpPr/>
            <p:nvPr/>
          </p:nvSpPr>
          <p:spPr>
            <a:xfrm>
              <a:off x="4232938" y="1751854"/>
              <a:ext cx="1995054" cy="1157040"/>
            </a:xfrm>
            <a:prstGeom prst="rect">
              <a:avLst/>
            </a:prstGeom>
            <a:solidFill>
              <a:srgbClr val="F266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panose="00000500000000000000" pitchFamily="2" charset="0"/>
                <a:ea typeface="+mn-ea"/>
                <a:cs typeface="+mn-cs"/>
              </a:endParaRPr>
            </a:p>
          </p:txBody>
        </p:sp>
        <p:sp>
          <p:nvSpPr>
            <p:cNvPr id="6" name="TextBox 5">
              <a:extLst>
                <a:ext uri="{FF2B5EF4-FFF2-40B4-BE49-F238E27FC236}">
                  <a16:creationId xmlns:a16="http://schemas.microsoft.com/office/drawing/2014/main" id="{F4E71A1B-D17D-138E-F148-CCE410B3864E}"/>
                </a:ext>
              </a:extLst>
            </p:cNvPr>
            <p:cNvSpPr txBox="1"/>
            <p:nvPr/>
          </p:nvSpPr>
          <p:spPr>
            <a:xfrm>
              <a:off x="4361091" y="1837187"/>
              <a:ext cx="17332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enorite" panose="00000500000000000000" pitchFamily="2" charset="0"/>
                  <a:ea typeface="+mn-ea"/>
                  <a:cs typeface="+mn-cs"/>
                </a:rPr>
                <a:t>DISABILITY CHAMPIONS LOST IN ‘24</a:t>
              </a:r>
            </a:p>
          </p:txBody>
        </p:sp>
      </p:grpSp>
      <p:grpSp>
        <p:nvGrpSpPr>
          <p:cNvPr id="12" name="Group 11">
            <a:extLst>
              <a:ext uri="{FF2B5EF4-FFF2-40B4-BE49-F238E27FC236}">
                <a16:creationId xmlns:a16="http://schemas.microsoft.com/office/drawing/2014/main" id="{86DB805E-4EA8-D291-2317-09F397A689E1}"/>
              </a:ext>
            </a:extLst>
          </p:cNvPr>
          <p:cNvGrpSpPr/>
          <p:nvPr/>
        </p:nvGrpSpPr>
        <p:grpSpPr>
          <a:xfrm>
            <a:off x="7499526" y="2273493"/>
            <a:ext cx="1995054" cy="1157040"/>
            <a:chOff x="7499526" y="1751854"/>
            <a:chExt cx="1995054" cy="1157040"/>
          </a:xfrm>
        </p:grpSpPr>
        <p:sp>
          <p:nvSpPr>
            <p:cNvPr id="10" name="Rectangle 9">
              <a:extLst>
                <a:ext uri="{FF2B5EF4-FFF2-40B4-BE49-F238E27FC236}">
                  <a16:creationId xmlns:a16="http://schemas.microsoft.com/office/drawing/2014/main" id="{682A9CD1-9367-9A9C-5A31-E713CF4105F9}"/>
                </a:ext>
              </a:extLst>
            </p:cNvPr>
            <p:cNvSpPr/>
            <p:nvPr/>
          </p:nvSpPr>
          <p:spPr>
            <a:xfrm>
              <a:off x="7499526" y="1751854"/>
              <a:ext cx="1995054" cy="1157040"/>
            </a:xfrm>
            <a:prstGeom prst="rect">
              <a:avLst/>
            </a:prstGeom>
            <a:solidFill>
              <a:srgbClr val="253D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panose="00000500000000000000" pitchFamily="2" charset="0"/>
                <a:ea typeface="+mn-ea"/>
                <a:cs typeface="+mn-cs"/>
              </a:endParaRPr>
            </a:p>
          </p:txBody>
        </p:sp>
        <p:sp>
          <p:nvSpPr>
            <p:cNvPr id="11" name="TextBox 10">
              <a:extLst>
                <a:ext uri="{FF2B5EF4-FFF2-40B4-BE49-F238E27FC236}">
                  <a16:creationId xmlns:a16="http://schemas.microsoft.com/office/drawing/2014/main" id="{56875425-0D26-419D-3FBB-642106721853}"/>
                </a:ext>
              </a:extLst>
            </p:cNvPr>
            <p:cNvSpPr txBox="1"/>
            <p:nvPr/>
          </p:nvSpPr>
          <p:spPr>
            <a:xfrm>
              <a:off x="7585765" y="1837187"/>
              <a:ext cx="18170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enorite" panose="00000500000000000000" pitchFamily="2" charset="0"/>
                  <a:ea typeface="+mn-ea"/>
                  <a:cs typeface="+mn-cs"/>
                </a:rPr>
                <a:t>OPPORTUNITY AMID CHALLENGE?</a:t>
              </a:r>
            </a:p>
          </p:txBody>
        </p:sp>
      </p:grpSp>
    </p:spTree>
    <p:extLst>
      <p:ext uri="{BB962C8B-B14F-4D97-AF65-F5344CB8AC3E}">
        <p14:creationId xmlns:p14="http://schemas.microsoft.com/office/powerpoint/2010/main" val="1767904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BF1C0-BAEA-4F1D-FF16-F695AD3A0855}"/>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CDCF4897-9F2A-817F-C4ED-5D5D6E49AD87}"/>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79713C-C5F8-9710-0739-61A588DDDD92}"/>
              </a:ext>
            </a:extLst>
          </p:cNvPr>
          <p:cNvSpPr txBox="1">
            <a:spLocks/>
          </p:cNvSpPr>
          <p:nvPr/>
        </p:nvSpPr>
        <p:spPr>
          <a:xfrm>
            <a:off x="838200" y="113508"/>
            <a:ext cx="10625553" cy="11015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Meanwhile, Medicaid Cuts Loom Large </a:t>
            </a:r>
          </a:p>
        </p:txBody>
      </p:sp>
      <p:sp>
        <p:nvSpPr>
          <p:cNvPr id="4" name="Content Placeholder 2">
            <a:extLst>
              <a:ext uri="{FF2B5EF4-FFF2-40B4-BE49-F238E27FC236}">
                <a16:creationId xmlns:a16="http://schemas.microsoft.com/office/drawing/2014/main" id="{7A2F4ABF-AEAC-56D5-9011-2A222FBD9B3F}"/>
              </a:ext>
            </a:extLst>
          </p:cNvPr>
          <p:cNvSpPr txBox="1">
            <a:spLocks/>
          </p:cNvSpPr>
          <p:nvPr/>
        </p:nvSpPr>
        <p:spPr>
          <a:xfrm>
            <a:off x="7010288" y="1586552"/>
            <a:ext cx="4692805" cy="41944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Congress approved ~$1 trillion in cuts to federal Medicaid spending, achieved through a combination of:</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Limitations to states’ financing of Medicaid.</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New administrative regulations, most notably including work requirements.</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lang="en-US" dirty="0">
                <a:solidFill>
                  <a:prstClr val="black"/>
                </a:solidFill>
                <a:latin typeface="Tenorite" panose="00000500000000000000" pitchFamily="2" charset="0"/>
              </a:rPr>
              <a:t>New funding opportunities to support key priorities.</a:t>
            </a:r>
            <a:endPar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graphicFrame>
        <p:nvGraphicFramePr>
          <p:cNvPr id="7" name="Chart 6">
            <a:extLst>
              <a:ext uri="{FF2B5EF4-FFF2-40B4-BE49-F238E27FC236}">
                <a16:creationId xmlns:a16="http://schemas.microsoft.com/office/drawing/2014/main" id="{652D95A7-E72D-58CA-8327-91575D9B2B73}"/>
              </a:ext>
            </a:extLst>
          </p:cNvPr>
          <p:cNvGraphicFramePr/>
          <p:nvPr>
            <p:extLst>
              <p:ext uri="{D42A27DB-BD31-4B8C-83A1-F6EECF244321}">
                <p14:modId xmlns:p14="http://schemas.microsoft.com/office/powerpoint/2010/main" val="361770717"/>
              </p:ext>
            </p:extLst>
          </p:nvPr>
        </p:nvGraphicFramePr>
        <p:xfrm>
          <a:off x="422716" y="1586552"/>
          <a:ext cx="6348232" cy="45904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5130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BF1C0-BAEA-4F1D-FF16-F695AD3A0855}"/>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CDCF4897-9F2A-817F-C4ED-5D5D6E49AD87}"/>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7A2F4ABF-AEAC-56D5-9011-2A222FBD9B3F}"/>
              </a:ext>
            </a:extLst>
          </p:cNvPr>
          <p:cNvSpPr txBox="1">
            <a:spLocks/>
          </p:cNvSpPr>
          <p:nvPr/>
        </p:nvSpPr>
        <p:spPr>
          <a:xfrm>
            <a:off x="838200" y="1825625"/>
            <a:ext cx="10269612" cy="20774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49 states + DC currently use at least one kind of provider tax</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Provider taxes currently imposed by a state or local government must be frozen at current rates as of the date of enactment of the legislation.</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Beginning in FY 2028, the applicable tax rate percentage will decrease by 0.5% each year until reaching 3.5%. </a:t>
            </a:r>
          </a:p>
        </p:txBody>
      </p:sp>
      <p:sp>
        <p:nvSpPr>
          <p:cNvPr id="3" name="Content Placeholder 2">
            <a:extLst>
              <a:ext uri="{FF2B5EF4-FFF2-40B4-BE49-F238E27FC236}">
                <a16:creationId xmlns:a16="http://schemas.microsoft.com/office/drawing/2014/main" id="{93B7CC61-75C3-4D71-3005-5E9AFBA507BA}"/>
              </a:ext>
            </a:extLst>
          </p:cNvPr>
          <p:cNvSpPr txBox="1">
            <a:spLocks/>
          </p:cNvSpPr>
          <p:nvPr/>
        </p:nvSpPr>
        <p:spPr>
          <a:xfrm>
            <a:off x="2147919" y="4222122"/>
            <a:ext cx="9131726" cy="132556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Carve out for certain health care services: </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Provider taxes imposed by a state or local government on nursing facility services and ICF/IID services are </a:t>
            </a:r>
            <a:r>
              <a:rPr kumimoji="0" lang="en-US" sz="2400" b="1" i="1" u="none" strike="noStrike" kern="1200" cap="none" spc="0" normalizeH="0" baseline="0" noProof="0" dirty="0">
                <a:ln>
                  <a:noFill/>
                </a:ln>
                <a:solidFill>
                  <a:prstClr val="black"/>
                </a:solidFill>
                <a:effectLst/>
                <a:uLnTx/>
                <a:uFillTx/>
                <a:latin typeface="Tenorite" panose="00000500000000000000" pitchFamily="2" charset="0"/>
                <a:ea typeface="+mn-ea"/>
                <a:cs typeface="+mn-cs"/>
              </a:rPr>
              <a:t>not</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subject to the rate reductions that begin in FY 2028.</a:t>
            </a:r>
          </a:p>
        </p:txBody>
      </p:sp>
      <p:pic>
        <p:nvPicPr>
          <p:cNvPr id="8" name="Graphic 7" descr="Information with solid fill">
            <a:extLst>
              <a:ext uri="{FF2B5EF4-FFF2-40B4-BE49-F238E27FC236}">
                <a16:creationId xmlns:a16="http://schemas.microsoft.com/office/drawing/2014/main" id="{DC0F6022-2367-6CC9-8240-E2DE0BCEC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387" y="4284637"/>
            <a:ext cx="1200532" cy="1200532"/>
          </a:xfrm>
          <a:prstGeom prst="rect">
            <a:avLst/>
          </a:prstGeom>
        </p:spPr>
      </p:pic>
      <p:sp>
        <p:nvSpPr>
          <p:cNvPr id="9" name="Title 1">
            <a:extLst>
              <a:ext uri="{FF2B5EF4-FFF2-40B4-BE49-F238E27FC236}">
                <a16:creationId xmlns:a16="http://schemas.microsoft.com/office/drawing/2014/main" id="{53B01A9E-EF71-B29D-26F9-8B36B0362F39}"/>
              </a:ext>
            </a:extLst>
          </p:cNvPr>
          <p:cNvSpPr txBox="1">
            <a:spLocks/>
          </p:cNvSpPr>
          <p:nvPr/>
        </p:nvSpPr>
        <p:spPr>
          <a:xfrm>
            <a:off x="838200" y="365125"/>
            <a:ext cx="10650101"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State </a:t>
            </a:r>
            <a:r>
              <a:rPr kumimoji="0" lang="en-US" sz="4800" b="1" i="0" u="none" strike="noStrike" kern="1200" cap="none" spc="0" normalizeH="0" baseline="0" noProof="0" dirty="0" err="1">
                <a:ln>
                  <a:noFill/>
                </a:ln>
                <a:solidFill>
                  <a:srgbClr val="253DA6"/>
                </a:solidFill>
                <a:effectLst/>
                <a:uLnTx/>
                <a:uFillTx/>
                <a:latin typeface="Tenorite" panose="00000500000000000000" pitchFamily="2" charset="0"/>
                <a:ea typeface="+mj-ea"/>
                <a:cs typeface="+mj-cs"/>
              </a:rPr>
              <a:t>Financin</a:t>
            </a:r>
            <a:r>
              <a:rPr lang="en-US" sz="4800" b="1" dirty="0">
                <a:solidFill>
                  <a:srgbClr val="253DA6"/>
                </a:solidFill>
                <a:latin typeface="Tenorite" panose="00000500000000000000" pitchFamily="2" charset="0"/>
              </a:rPr>
              <a:t>g Limitations: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Provider Taxes</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Tree>
    <p:extLst>
      <p:ext uri="{BB962C8B-B14F-4D97-AF65-F5344CB8AC3E}">
        <p14:creationId xmlns:p14="http://schemas.microsoft.com/office/powerpoint/2010/main" val="3190064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A2F4B-E387-5571-6BBA-D0EEB6F973FB}"/>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30B645B6-C641-DEFD-10C1-8BB7BBA8D5DB}"/>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728C73-3234-6D00-AF45-280A6E831308}"/>
              </a:ext>
            </a:extLst>
          </p:cNvPr>
          <p:cNvSpPr txBox="1">
            <a:spLocks/>
          </p:cNvSpPr>
          <p:nvPr/>
        </p:nvSpPr>
        <p:spPr>
          <a:xfrm>
            <a:off x="838200" y="365125"/>
            <a:ext cx="10650101"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State </a:t>
            </a:r>
            <a:r>
              <a:rPr kumimoji="0" lang="en-US" sz="4800" b="1" i="0" u="none" strike="noStrike" kern="1200" cap="none" spc="0" normalizeH="0" baseline="0" noProof="0" dirty="0" err="1">
                <a:ln>
                  <a:noFill/>
                </a:ln>
                <a:solidFill>
                  <a:srgbClr val="253DA6"/>
                </a:solidFill>
                <a:effectLst/>
                <a:uLnTx/>
                <a:uFillTx/>
                <a:latin typeface="Tenorite" panose="00000500000000000000" pitchFamily="2" charset="0"/>
                <a:ea typeface="+mj-ea"/>
                <a:cs typeface="+mj-cs"/>
              </a:rPr>
              <a:t>Financin</a:t>
            </a:r>
            <a:r>
              <a:rPr lang="en-US" sz="4800" b="1" dirty="0">
                <a:solidFill>
                  <a:srgbClr val="253DA6"/>
                </a:solidFill>
                <a:latin typeface="Tenorite" panose="00000500000000000000" pitchFamily="2" charset="0"/>
              </a:rPr>
              <a:t>g Limitations: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State-Directed Payments</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
        <p:nvSpPr>
          <p:cNvPr id="4" name="Content Placeholder 2">
            <a:extLst>
              <a:ext uri="{FF2B5EF4-FFF2-40B4-BE49-F238E27FC236}">
                <a16:creationId xmlns:a16="http://schemas.microsoft.com/office/drawing/2014/main" id="{59CE70F3-14FF-63B4-3BA5-2C1E66CD4B85}"/>
              </a:ext>
            </a:extLst>
          </p:cNvPr>
          <p:cNvSpPr txBox="1">
            <a:spLocks/>
          </p:cNvSpPr>
          <p:nvPr/>
        </p:nvSpPr>
        <p:spPr>
          <a:xfrm>
            <a:off x="838200" y="2055813"/>
            <a:ext cx="10441446" cy="41211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Non-expansion states: </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States must cap the total payment rate at 110% of the specified total published Medicare payment rate.</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Expansion states:</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States must cap the total payment rate at 100% of the specified total published Medicare payment rate.</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Grandfathering: </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SDPs approved prior to the legislation’s enactment are temporarily grandfathered in, but must be reduced by 10 percentage points each year (starting January 1, 2028) until they reach the allowable payment limit.</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Tree>
    <p:extLst>
      <p:ext uri="{BB962C8B-B14F-4D97-AF65-F5344CB8AC3E}">
        <p14:creationId xmlns:p14="http://schemas.microsoft.com/office/powerpoint/2010/main" val="3618871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F4D1D-5FB2-E26D-B25F-8438BADC7BE2}"/>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0029FCAC-FE2E-FE97-F2F0-49E857CC256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1E0B1A-0077-1641-F181-8A2403871499}"/>
              </a:ext>
            </a:extLst>
          </p:cNvPr>
          <p:cNvSpPr txBox="1">
            <a:spLocks/>
          </p:cNvSpPr>
          <p:nvPr/>
        </p:nvSpPr>
        <p:spPr>
          <a:xfrm>
            <a:off x="838200" y="365125"/>
            <a:ext cx="10650101"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New Administrative Regulations</a:t>
            </a:r>
            <a:r>
              <a:rPr lang="en-US" sz="4800" b="1" dirty="0">
                <a:solidFill>
                  <a:srgbClr val="253DA6"/>
                </a:solidFill>
                <a:latin typeface="Tenorite" panose="00000500000000000000" pitchFamily="2"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Work Requirements</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
        <p:nvSpPr>
          <p:cNvPr id="4" name="Content Placeholder 2">
            <a:extLst>
              <a:ext uri="{FF2B5EF4-FFF2-40B4-BE49-F238E27FC236}">
                <a16:creationId xmlns:a16="http://schemas.microsoft.com/office/drawing/2014/main" id="{C7EE1D21-689E-25AE-5A94-FD8296F331E7}"/>
              </a:ext>
            </a:extLst>
          </p:cNvPr>
          <p:cNvSpPr txBox="1">
            <a:spLocks/>
          </p:cNvSpPr>
          <p:nvPr/>
        </p:nvSpPr>
        <p:spPr>
          <a:xfrm>
            <a:off x="838200" y="2055812"/>
            <a:ext cx="10441446" cy="43020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rPr>
              <a:t>States must</a:t>
            </a: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 condition Medicaid eligibility on participating in work or qualifying activities; applies to individuals aged 19-64 applying for coverage or enrolled through ACA expansion</a:t>
            </a:r>
          </a:p>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rPr>
              <a:t>Individuals must demonstrate</a:t>
            </a: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 one or more of the following**</a:t>
            </a: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rPr>
              <a:t>:</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At least 80 hours per month of work, community service or participation in a work program</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Monthly income </a:t>
            </a:r>
            <a:r>
              <a:rPr kumimoji="0" lang="en-US" sz="2400" i="0" u="none" strike="noStrike" kern="1200" cap="none" spc="0" normalizeH="0" baseline="0" noProof="0" dirty="0">
                <a:ln>
                  <a:noFill/>
                </a:ln>
                <a:solidFill>
                  <a:prstClr val="black"/>
                </a:solidFill>
                <a:effectLst/>
                <a:uLnTx/>
                <a:uFillTx/>
                <a:latin typeface="Tenorite" panose="00000500000000000000" pitchFamily="2" charset="0"/>
                <a:cs typeface="Times New Roman" panose="02020603050405020304" pitchFamily="18" charset="0"/>
              </a:rPr>
              <a:t>≥ </a:t>
            </a: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minimum wage for 80 hours of work</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Part-time enrollment in an educational program</a:t>
            </a:r>
          </a:p>
          <a:p>
            <a:pPr marR="0" lvl="0" algn="l" defTabSz="914400" rtl="0" eaLnBrk="1" fontAlgn="auto" latinLnBrk="0" hangingPunct="1">
              <a:lnSpc>
                <a:spcPct val="90000"/>
              </a:lnSpc>
              <a:spcBef>
                <a:spcPts val="1000"/>
              </a:spcBef>
              <a:spcAft>
                <a:spcPts val="0"/>
              </a:spcAft>
              <a:buClr>
                <a:srgbClr val="F26621"/>
              </a:buClr>
              <a:buSzTx/>
              <a:tabLst/>
              <a:defRPr/>
            </a:pPr>
            <a:endParaRPr kumimoji="0" lang="en-US" sz="2400" i="0" u="none" strike="noStrike" kern="1200" cap="none" spc="0" normalizeH="0" baseline="0" noProof="0" dirty="0">
              <a:ln>
                <a:noFill/>
              </a:ln>
              <a:solidFill>
                <a:prstClr val="black"/>
              </a:solidFill>
              <a:effectLst/>
              <a:uLnTx/>
              <a:uFillTx/>
              <a:latin typeface="Tenorite" panose="00000500000000000000" pitchFamily="2" charset="0"/>
            </a:endParaRPr>
          </a:p>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 Can combine any of above to meet the 80 hour/month requirement</a:t>
            </a:r>
          </a:p>
        </p:txBody>
      </p:sp>
    </p:spTree>
    <p:extLst>
      <p:ext uri="{BB962C8B-B14F-4D97-AF65-F5344CB8AC3E}">
        <p14:creationId xmlns:p14="http://schemas.microsoft.com/office/powerpoint/2010/main" val="3261420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D220-865F-3F6C-CD9A-DC61791E28B4}"/>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74864EE6-B43E-336B-0A1F-BC09ADC43F1D}"/>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303E7F-2AFD-AAE5-1E86-A3936251716B}"/>
              </a:ext>
            </a:extLst>
          </p:cNvPr>
          <p:cNvSpPr txBox="1">
            <a:spLocks/>
          </p:cNvSpPr>
          <p:nvPr/>
        </p:nvSpPr>
        <p:spPr>
          <a:xfrm>
            <a:off x="838200" y="365126"/>
            <a:ext cx="10650101" cy="11200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Work Requirements: The Specifics</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
        <p:nvSpPr>
          <p:cNvPr id="4" name="Content Placeholder 2">
            <a:extLst>
              <a:ext uri="{FF2B5EF4-FFF2-40B4-BE49-F238E27FC236}">
                <a16:creationId xmlns:a16="http://schemas.microsoft.com/office/drawing/2014/main" id="{8B1D0F7D-54E4-449F-4B87-D50E24708BBC}"/>
              </a:ext>
            </a:extLst>
          </p:cNvPr>
          <p:cNvSpPr txBox="1">
            <a:spLocks/>
          </p:cNvSpPr>
          <p:nvPr/>
        </p:nvSpPr>
        <p:spPr>
          <a:xfrm>
            <a:off x="838200" y="2055812"/>
            <a:ext cx="10441446" cy="43020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Tenorite" panose="00000500000000000000" pitchFamily="2" charset="0"/>
              </a:rPr>
              <a:t>States must provide </a:t>
            </a:r>
            <a:r>
              <a:rPr kumimoji="0" lang="en-US" b="1" i="0" u="none" strike="noStrike" kern="1200" cap="none" spc="0" normalizeH="0" baseline="0" noProof="0" dirty="0">
                <a:ln>
                  <a:noFill/>
                </a:ln>
                <a:solidFill>
                  <a:prstClr val="black"/>
                </a:solidFill>
                <a:effectLst/>
                <a:uLnTx/>
                <a:uFillTx/>
                <a:latin typeface="Tenorite" panose="00000500000000000000" pitchFamily="2" charset="0"/>
              </a:rPr>
              <a:t>exemptions</a:t>
            </a:r>
            <a:r>
              <a:rPr kumimoji="0" lang="en-US" i="0" u="none" strike="noStrike" kern="1200" cap="none" spc="0" normalizeH="0" baseline="0" noProof="0" dirty="0">
                <a:ln>
                  <a:noFill/>
                </a:ln>
                <a:solidFill>
                  <a:prstClr val="black"/>
                </a:solidFill>
                <a:effectLst/>
                <a:uLnTx/>
                <a:uFillTx/>
                <a:latin typeface="Tenorite" panose="00000500000000000000" pitchFamily="2" charset="0"/>
              </a:rPr>
              <a:t> for:</a:t>
            </a:r>
          </a:p>
          <a:p>
            <a:pPr marL="1257300" lvl="2" indent="-342900" algn="l">
              <a:spcBef>
                <a:spcPts val="1000"/>
              </a:spcBef>
              <a:buClr>
                <a:srgbClr val="F26621"/>
              </a:buClr>
              <a:buFont typeface="Arial" panose="020B0604020202020204" pitchFamily="34" charset="0"/>
              <a:buChar char="•"/>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Those who are medically frail (including people with I/DD).</a:t>
            </a:r>
          </a:p>
          <a:p>
            <a:pPr marL="1257300" lvl="2" indent="-342900" algn="l">
              <a:spcBef>
                <a:spcPts val="1000"/>
              </a:spcBef>
              <a:buClr>
                <a:srgbClr val="F26621"/>
              </a:buClr>
              <a:buFont typeface="Arial" panose="020B0604020202020204" pitchFamily="34" charset="0"/>
              <a:buChar char="•"/>
              <a:defRPr/>
            </a:pPr>
            <a:r>
              <a:rPr lang="en-US" sz="2400" dirty="0">
                <a:solidFill>
                  <a:prstClr val="black"/>
                </a:solidFill>
                <a:latin typeface="Tenorite" panose="00000500000000000000" pitchFamily="2" charset="0"/>
              </a:rPr>
              <a:t>Parents or caretakers for a disabled person or dependent.</a:t>
            </a:r>
          </a:p>
          <a:p>
            <a:pPr marL="1257300" lvl="2" indent="-342900" algn="l">
              <a:spcBef>
                <a:spcPts val="1000"/>
              </a:spcBef>
              <a:buClr>
                <a:srgbClr val="F26621"/>
              </a:buClr>
              <a:buFont typeface="Arial" panose="020B0604020202020204" pitchFamily="34" charset="0"/>
              <a:buChar char="•"/>
              <a:defRPr/>
            </a:pPr>
            <a:r>
              <a:rPr lang="en-US" sz="2400" dirty="0">
                <a:solidFill>
                  <a:prstClr val="black"/>
                </a:solidFill>
                <a:latin typeface="Tenorite" panose="00000500000000000000" pitchFamily="2" charset="0"/>
              </a:rPr>
              <a:t>Parents of dependent children under the age of 13.</a:t>
            </a:r>
          </a:p>
          <a:p>
            <a:pPr marL="342900" lvl="0" indent="-342900" algn="l">
              <a:buClr>
                <a:srgbClr val="F26621"/>
              </a:buClr>
              <a:buFont typeface="Arial" panose="020B0604020202020204" pitchFamily="34" charset="0"/>
              <a:buChar char="•"/>
              <a:defRPr/>
            </a:pPr>
            <a:r>
              <a:rPr lang="en-US" b="1" dirty="0">
                <a:solidFill>
                  <a:prstClr val="black"/>
                </a:solidFill>
                <a:latin typeface="Tenorite" panose="00000500000000000000" pitchFamily="2" charset="0"/>
              </a:rPr>
              <a:t>Effective date </a:t>
            </a:r>
            <a:r>
              <a:rPr lang="en-US" dirty="0">
                <a:solidFill>
                  <a:prstClr val="black"/>
                </a:solidFill>
                <a:latin typeface="Tenorite" panose="00000500000000000000" pitchFamily="2" charset="0"/>
              </a:rPr>
              <a:t>may be no later than 12/31/26, although states may set an earlier implementation deadline.</a:t>
            </a:r>
            <a:endParaRPr lang="en-US" b="1" dirty="0">
              <a:solidFill>
                <a:prstClr val="black"/>
              </a:solidFill>
              <a:latin typeface="Tenorite" panose="00000500000000000000" pitchFamily="2" charset="0"/>
            </a:endParaRPr>
          </a:p>
          <a:p>
            <a:pPr marL="342900" lvl="0" indent="-342900" algn="l">
              <a:buClr>
                <a:srgbClr val="F26621"/>
              </a:buClr>
              <a:buFont typeface="Arial" panose="020B0604020202020204" pitchFamily="34" charset="0"/>
              <a:buChar char="•"/>
              <a:defRPr/>
            </a:pPr>
            <a:r>
              <a:rPr lang="en-US" dirty="0">
                <a:solidFill>
                  <a:prstClr val="black"/>
                </a:solidFill>
                <a:latin typeface="Tenorite" panose="00000500000000000000" pitchFamily="2" charset="0"/>
              </a:rPr>
              <a:t>The deadline for HHS Secretary to provide </a:t>
            </a:r>
            <a:r>
              <a:rPr lang="en-US" b="1" dirty="0">
                <a:solidFill>
                  <a:prstClr val="black"/>
                </a:solidFill>
                <a:latin typeface="Tenorite" panose="00000500000000000000" pitchFamily="2" charset="0"/>
              </a:rPr>
              <a:t>interim final rulemaking </a:t>
            </a:r>
            <a:r>
              <a:rPr lang="en-US" dirty="0">
                <a:solidFill>
                  <a:prstClr val="black"/>
                </a:solidFill>
                <a:latin typeface="Tenorite" panose="00000500000000000000" pitchFamily="2" charset="0"/>
              </a:rPr>
              <a:t>is 6/1/26.</a:t>
            </a:r>
          </a:p>
        </p:txBody>
      </p:sp>
    </p:spTree>
    <p:extLst>
      <p:ext uri="{BB962C8B-B14F-4D97-AF65-F5344CB8AC3E}">
        <p14:creationId xmlns:p14="http://schemas.microsoft.com/office/powerpoint/2010/main" val="3146019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306F-BFF0-834E-D57B-1975B3EB4D1D}"/>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52752D58-2E15-F19C-EB23-FE4DFDA8E6C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EA15703-0498-41F7-CEE1-655C1A41A8B1}"/>
              </a:ext>
            </a:extLst>
          </p:cNvPr>
          <p:cNvSpPr txBox="1">
            <a:spLocks/>
          </p:cNvSpPr>
          <p:nvPr/>
        </p:nvSpPr>
        <p:spPr>
          <a:xfrm>
            <a:off x="838200" y="365125"/>
            <a:ext cx="10650101"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New Administrative Regulations</a:t>
            </a:r>
            <a:r>
              <a:rPr lang="en-US" sz="4800" b="1" dirty="0">
                <a:solidFill>
                  <a:srgbClr val="253DA6"/>
                </a:solidFill>
                <a:latin typeface="Tenorite" panose="00000500000000000000" pitchFamily="2"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Eligibility Redeterminations</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
        <p:nvSpPr>
          <p:cNvPr id="4" name="Content Placeholder 2">
            <a:extLst>
              <a:ext uri="{FF2B5EF4-FFF2-40B4-BE49-F238E27FC236}">
                <a16:creationId xmlns:a16="http://schemas.microsoft.com/office/drawing/2014/main" id="{07AED596-1EE4-53EB-1D47-626A342BC08D}"/>
              </a:ext>
            </a:extLst>
          </p:cNvPr>
          <p:cNvSpPr txBox="1">
            <a:spLocks/>
          </p:cNvSpPr>
          <p:nvPr/>
        </p:nvSpPr>
        <p:spPr>
          <a:xfrm>
            <a:off x="838200" y="2055812"/>
            <a:ext cx="10441446" cy="43020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rPr>
              <a:t>States must</a:t>
            </a: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 conduct eligibility redeterminations at least once every six months for </a:t>
            </a:r>
            <a:r>
              <a:rPr kumimoji="0" lang="en-US" sz="2400" i="1" u="none" strike="noStrike" kern="1200" cap="none" spc="0" normalizeH="0" baseline="0" noProof="0" dirty="0">
                <a:ln>
                  <a:noFill/>
                </a:ln>
                <a:solidFill>
                  <a:prstClr val="black"/>
                </a:solidFill>
                <a:effectLst/>
                <a:uLnTx/>
                <a:uFillTx/>
                <a:latin typeface="Tenorite" panose="00000500000000000000" pitchFamily="2" charset="0"/>
              </a:rPr>
              <a:t>all adults made eligible through Medicaid expansion</a:t>
            </a:r>
            <a:r>
              <a:rPr kumimoji="0" lang="en-US" sz="2400" u="none" strike="noStrike" kern="1200" cap="none" spc="0" normalizeH="0" baseline="0" noProof="0" dirty="0">
                <a:ln>
                  <a:noFill/>
                </a:ln>
                <a:solidFill>
                  <a:prstClr val="black"/>
                </a:solidFill>
                <a:effectLst/>
                <a:uLnTx/>
                <a:uFillTx/>
                <a:latin typeface="Tenorite" panose="00000500000000000000" pitchFamily="2" charset="0"/>
              </a:rPr>
              <a:t>.</a:t>
            </a:r>
            <a:endParaRPr kumimoji="0" lang="en-US" sz="2400" i="0" u="none" strike="noStrike" kern="1200" cap="none" spc="0" normalizeH="0" baseline="0" noProof="0" dirty="0">
              <a:ln>
                <a:noFill/>
              </a:ln>
              <a:solidFill>
                <a:prstClr val="black"/>
              </a:solidFill>
              <a:effectLst/>
              <a:uLnTx/>
              <a:uFillTx/>
              <a:latin typeface="Tenorite" panose="00000500000000000000" pitchFamily="2" charset="0"/>
            </a:endParaRPr>
          </a:p>
          <a:p>
            <a:pPr marL="342900" lvl="0" indent="-342900" algn="l">
              <a:buClr>
                <a:srgbClr val="F26621"/>
              </a:buClr>
              <a:buFont typeface="Arial" panose="020B0604020202020204" pitchFamily="34" charset="0"/>
              <a:buChar char="•"/>
              <a:defRPr/>
            </a:pPr>
            <a:r>
              <a:rPr lang="en-US" dirty="0">
                <a:solidFill>
                  <a:prstClr val="black"/>
                </a:solidFill>
                <a:latin typeface="Tenorite" panose="00000500000000000000" pitchFamily="2" charset="0"/>
              </a:rPr>
              <a:t>Redeterminations will be required for all individuals seeking renewal of coverage on or after 1/1/27.</a:t>
            </a:r>
            <a:endParaRPr lang="en-US" b="1" dirty="0">
              <a:solidFill>
                <a:prstClr val="black"/>
              </a:solidFill>
              <a:latin typeface="Tenorite" panose="00000500000000000000" pitchFamily="2" charset="0"/>
            </a:endParaRP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lang="en-US" b="1" dirty="0">
                <a:solidFill>
                  <a:prstClr val="black"/>
                </a:solidFill>
                <a:latin typeface="Tenorite" panose="00000500000000000000" pitchFamily="2" charset="0"/>
              </a:rPr>
              <a:t>HHS Secretary must </a:t>
            </a:r>
            <a:r>
              <a:rPr lang="en-US" dirty="0">
                <a:solidFill>
                  <a:prstClr val="black"/>
                </a:solidFill>
                <a:latin typeface="Tenorite" panose="00000500000000000000" pitchFamily="2" charset="0"/>
              </a:rPr>
              <a:t>issue guidance within 180 days of enactment.</a:t>
            </a:r>
            <a:endParaRPr kumimoji="0" lang="en-US" sz="2400" b="1" i="0" u="none" strike="noStrike" kern="1200" cap="none" spc="0" normalizeH="0" baseline="0" noProof="0" dirty="0">
              <a:ln>
                <a:noFill/>
              </a:ln>
              <a:solidFill>
                <a:prstClr val="black"/>
              </a:solidFill>
              <a:effectLst/>
              <a:uLnTx/>
              <a:uFillTx/>
              <a:latin typeface="Tenorite" panose="00000500000000000000" pitchFamily="2" charset="0"/>
            </a:endParaRPr>
          </a:p>
        </p:txBody>
      </p:sp>
    </p:spTree>
    <p:extLst>
      <p:ext uri="{BB962C8B-B14F-4D97-AF65-F5344CB8AC3E}">
        <p14:creationId xmlns:p14="http://schemas.microsoft.com/office/powerpoint/2010/main" val="2872817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1F65B-816D-100E-AD09-91ECDE4533D3}"/>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C9E4624F-3B90-E381-9803-EBB1B1A64D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2D472C-98EB-C1AF-E37C-FB08018047E1}"/>
              </a:ext>
            </a:extLst>
          </p:cNvPr>
          <p:cNvSpPr txBox="1">
            <a:spLocks/>
          </p:cNvSpPr>
          <p:nvPr/>
        </p:nvSpPr>
        <p:spPr>
          <a:xfrm>
            <a:off x="838200" y="365125"/>
            <a:ext cx="10650101"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New Funding Opportunities</a:t>
            </a:r>
            <a:r>
              <a:rPr lang="en-US" sz="4800" b="1" dirty="0">
                <a:solidFill>
                  <a:srgbClr val="253DA6"/>
                </a:solidFill>
                <a:latin typeface="Tenorite" panose="00000500000000000000" pitchFamily="2"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HCBS Expansion</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
        <p:nvSpPr>
          <p:cNvPr id="4" name="Content Placeholder 2">
            <a:extLst>
              <a:ext uri="{FF2B5EF4-FFF2-40B4-BE49-F238E27FC236}">
                <a16:creationId xmlns:a16="http://schemas.microsoft.com/office/drawing/2014/main" id="{F075BFA0-7DCB-4172-6269-A672280F7653}"/>
              </a:ext>
            </a:extLst>
          </p:cNvPr>
          <p:cNvSpPr txBox="1">
            <a:spLocks/>
          </p:cNvSpPr>
          <p:nvPr/>
        </p:nvSpPr>
        <p:spPr>
          <a:xfrm>
            <a:off x="838200" y="2055812"/>
            <a:ext cx="10441446" cy="43020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Starting 7/1/28, states can apply for a standalone 1915(c) waiver to provide HCBS services to people who do not meet an institutional level of care. </a:t>
            </a:r>
          </a:p>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Limitations: </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Initial term of 3 years; can be extended for additional 5-year periods</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Cannot materially increase average amount of time that currently eligible individuals wait to receive services</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Cannot exceed the average per-capita expenditure for people receiving an institutional level of care</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Medicaid payments cannot be made to third parties for benefits on behalf of the provider</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latin typeface="Tenorite" panose="00000500000000000000" pitchFamily="2" charset="0"/>
            </a:endParaRPr>
          </a:p>
        </p:txBody>
      </p:sp>
    </p:spTree>
    <p:extLst>
      <p:ext uri="{BB962C8B-B14F-4D97-AF65-F5344CB8AC3E}">
        <p14:creationId xmlns:p14="http://schemas.microsoft.com/office/powerpoint/2010/main" val="4236866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0D592-FE3A-DC60-8BF1-5E9072B68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AD43D-A068-2078-5174-FF3207D081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175CE4-D69F-B1C1-7EAA-B197A7F10969}"/>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6AE145B7-B8E1-9734-67A2-4DD7E181FB0E}"/>
              </a:ext>
            </a:extLst>
          </p:cNvPr>
          <p:cNvPicPr>
            <a:picLocks noGrp="1" noRot="1" noChangeAspect="1" noMove="1" noResize="1" noEditPoints="1" noAdjustHandles="1" noChangeArrowheads="1" noChangeShapeType="1" noCrop="1"/>
          </p:cNvPicPr>
          <p:nvPr/>
        </p:nvPicPr>
        <p:blipFill>
          <a:blip r:embed="rId3"/>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B341A51-92A8-5B28-A888-3B8A9EDE2BA1}"/>
              </a:ext>
            </a:extLst>
          </p:cNvPr>
          <p:cNvSpPr txBox="1"/>
          <p:nvPr/>
        </p:nvSpPr>
        <p:spPr>
          <a:xfrm>
            <a:off x="5886943" y="3687357"/>
            <a:ext cx="6058800" cy="1384995"/>
          </a:xfrm>
          <a:prstGeom prst="rect">
            <a:avLst/>
          </a:prstGeom>
          <a:noFill/>
        </p:spPr>
        <p:txBody>
          <a:bodyPr wrap="square" rtlCol="0">
            <a:spAutoFit/>
          </a:bodyPr>
          <a:lstStyle/>
          <a:p>
            <a:r>
              <a:rPr lang="en-US" sz="2800" b="1">
                <a:solidFill>
                  <a:schemeClr val="bg1"/>
                </a:solidFill>
                <a:latin typeface="Tenorite" panose="00000500000000000000" pitchFamily="2" charset="0"/>
              </a:rPr>
              <a:t>Vice President, Membership &amp; Communications</a:t>
            </a:r>
          </a:p>
          <a:p>
            <a:endParaRPr lang="en-US" sz="2800" b="1">
              <a:solidFill>
                <a:schemeClr val="bg1"/>
              </a:solidFill>
              <a:latin typeface="Tenorite" panose="00000500000000000000" pitchFamily="2" charset="0"/>
            </a:endParaRPr>
          </a:p>
        </p:txBody>
      </p:sp>
      <p:sp>
        <p:nvSpPr>
          <p:cNvPr id="6" name="Title 1">
            <a:extLst>
              <a:ext uri="{FF2B5EF4-FFF2-40B4-BE49-F238E27FC236}">
                <a16:creationId xmlns:a16="http://schemas.microsoft.com/office/drawing/2014/main" id="{0DC10B15-26D5-1D56-43EF-E288E7102EE6}"/>
              </a:ext>
            </a:extLst>
          </p:cNvPr>
          <p:cNvSpPr txBox="1">
            <a:spLocks/>
          </p:cNvSpPr>
          <p:nvPr/>
        </p:nvSpPr>
        <p:spPr>
          <a:xfrm>
            <a:off x="5766614" y="1555146"/>
            <a:ext cx="6179129" cy="15093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30459E"/>
                </a:solidFill>
                <a:latin typeface="Tenorite" panose="00000500000000000000" pitchFamily="2" charset="0"/>
              </a:rPr>
              <a:t>Sean Luechtefeld</a:t>
            </a:r>
          </a:p>
        </p:txBody>
      </p:sp>
      <p:pic>
        <p:nvPicPr>
          <p:cNvPr id="8" name="Picture 9">
            <a:extLst>
              <a:ext uri="{FF2B5EF4-FFF2-40B4-BE49-F238E27FC236}">
                <a16:creationId xmlns:a16="http://schemas.microsoft.com/office/drawing/2014/main" id="{595E5CB0-FDD8-CF67-AEE9-99C61877A3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6943" y="4756271"/>
            <a:ext cx="546583" cy="546583"/>
          </a:xfrm>
          <a:prstGeom prst="rect">
            <a:avLst/>
          </a:prstGeom>
        </p:spPr>
      </p:pic>
      <p:sp>
        <p:nvSpPr>
          <p:cNvPr id="9" name="TextBox 8">
            <a:extLst>
              <a:ext uri="{FF2B5EF4-FFF2-40B4-BE49-F238E27FC236}">
                <a16:creationId xmlns:a16="http://schemas.microsoft.com/office/drawing/2014/main" id="{A45C5274-E170-E016-E906-C6B20FD3AE99}"/>
              </a:ext>
            </a:extLst>
          </p:cNvPr>
          <p:cNvSpPr txBox="1"/>
          <p:nvPr/>
        </p:nvSpPr>
        <p:spPr>
          <a:xfrm>
            <a:off x="6473890" y="4756271"/>
            <a:ext cx="5388725" cy="954107"/>
          </a:xfrm>
          <a:prstGeom prst="rect">
            <a:avLst/>
          </a:prstGeom>
          <a:noFill/>
        </p:spPr>
        <p:txBody>
          <a:bodyPr wrap="square" rtlCol="0">
            <a:spAutoFit/>
          </a:bodyPr>
          <a:lstStyle/>
          <a:p>
            <a:r>
              <a:rPr lang="en-US" sz="2800">
                <a:solidFill>
                  <a:schemeClr val="bg1"/>
                </a:solidFill>
                <a:latin typeface="Tenorite" panose="00000500000000000000" pitchFamily="2" charset="0"/>
              </a:rPr>
              <a:t>sluechtefeld@ancor.org</a:t>
            </a:r>
          </a:p>
          <a:p>
            <a:endParaRPr lang="en-US" sz="2800">
              <a:solidFill>
                <a:schemeClr val="bg1"/>
              </a:solidFill>
              <a:latin typeface="Tenorite" panose="00000500000000000000" pitchFamily="2" charset="0"/>
            </a:endParaRPr>
          </a:p>
        </p:txBody>
      </p:sp>
      <p:pic>
        <p:nvPicPr>
          <p:cNvPr id="11" name="Picture 7">
            <a:extLst>
              <a:ext uri="{FF2B5EF4-FFF2-40B4-BE49-F238E27FC236}">
                <a16:creationId xmlns:a16="http://schemas.microsoft.com/office/drawing/2014/main" id="{26540E17-70B4-5D4A-FB55-23B425DAF0C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1328" y="1065553"/>
            <a:ext cx="4456800" cy="4456800"/>
          </a:xfrm>
          <a:prstGeom prst="rect">
            <a:avLst/>
          </a:prstGeom>
        </p:spPr>
      </p:pic>
    </p:spTree>
    <p:extLst>
      <p:ext uri="{BB962C8B-B14F-4D97-AF65-F5344CB8AC3E}">
        <p14:creationId xmlns:p14="http://schemas.microsoft.com/office/powerpoint/2010/main" val="255638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50401-9C14-E493-C71D-4FD146078874}"/>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89310AFB-692F-7C29-8632-71BD0B57F9A2}"/>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E046-6EC9-ABD8-A9B8-7FA160ABA433}"/>
              </a:ext>
            </a:extLst>
          </p:cNvPr>
          <p:cNvSpPr txBox="1">
            <a:spLocks/>
          </p:cNvSpPr>
          <p:nvPr/>
        </p:nvSpPr>
        <p:spPr>
          <a:xfrm>
            <a:off x="838200" y="365125"/>
            <a:ext cx="10650101"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New Funding Opportunities</a:t>
            </a:r>
            <a:r>
              <a:rPr lang="en-US" sz="4800" b="1" dirty="0">
                <a:solidFill>
                  <a:srgbClr val="253DA6"/>
                </a:solidFill>
                <a:latin typeface="Tenorite" panose="00000500000000000000" pitchFamily="2"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HCBS Expansion</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
        <p:nvSpPr>
          <p:cNvPr id="4" name="Content Placeholder 2">
            <a:extLst>
              <a:ext uri="{FF2B5EF4-FFF2-40B4-BE49-F238E27FC236}">
                <a16:creationId xmlns:a16="http://schemas.microsoft.com/office/drawing/2014/main" id="{0CDA80D5-8AFD-4ED3-0AC7-F18940C3445C}"/>
              </a:ext>
            </a:extLst>
          </p:cNvPr>
          <p:cNvSpPr txBox="1">
            <a:spLocks/>
          </p:cNvSpPr>
          <p:nvPr/>
        </p:nvSpPr>
        <p:spPr>
          <a:xfrm>
            <a:off x="838200" y="1945346"/>
            <a:ext cx="10441446" cy="430202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Approved states must report at least annually on: </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Cost of services</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Number of people served</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Length of time people received services</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Comparison of costs between HCBS vs. institutional care</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latin typeface="Tenorite" panose="00000500000000000000" pitchFamily="2" charset="0"/>
            </a:endParaRPr>
          </a:p>
          <a:p>
            <a:pPr marR="0" lvl="0" algn="l" defTabSz="914400" rtl="0" eaLnBrk="1" fontAlgn="auto" latinLnBrk="0" hangingPunct="1">
              <a:lnSpc>
                <a:spcPct val="90000"/>
              </a:lnSpc>
              <a:spcBef>
                <a:spcPts val="1000"/>
              </a:spcBef>
              <a:spcAft>
                <a:spcPts val="0"/>
              </a:spcAft>
              <a:buClr>
                <a:srgbClr val="F26621"/>
              </a:buClr>
              <a:buSzTx/>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Funding provisions: </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$50 million to CMS in FY 2026 for implementation </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$100 million to states in FY 2027 for delivering 1915(c) or 1115 services</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Payments based on % of people receiving HCBS as compared to all states</a:t>
            </a:r>
          </a:p>
        </p:txBody>
      </p:sp>
    </p:spTree>
    <p:extLst>
      <p:ext uri="{BB962C8B-B14F-4D97-AF65-F5344CB8AC3E}">
        <p14:creationId xmlns:p14="http://schemas.microsoft.com/office/powerpoint/2010/main" val="1490675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E47A-70BE-D96F-94FF-780CD0051055}"/>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A9820EA9-FB2B-42FD-AD89-035600B1E7E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7E195D-2867-BC72-0E35-A05659A75706}"/>
              </a:ext>
            </a:extLst>
          </p:cNvPr>
          <p:cNvSpPr txBox="1">
            <a:spLocks/>
          </p:cNvSpPr>
          <p:nvPr/>
        </p:nvSpPr>
        <p:spPr>
          <a:xfrm>
            <a:off x="838200" y="365125"/>
            <a:ext cx="10650101"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New Funding Opportunities</a:t>
            </a:r>
            <a:r>
              <a:rPr lang="en-US" sz="4800" b="1" dirty="0">
                <a:solidFill>
                  <a:srgbClr val="253DA6"/>
                </a:solidFill>
                <a:latin typeface="Tenorite" panose="00000500000000000000" pitchFamily="2"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Rural Health Transformation Fund</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
        <p:nvSpPr>
          <p:cNvPr id="4" name="Content Placeholder 2">
            <a:extLst>
              <a:ext uri="{FF2B5EF4-FFF2-40B4-BE49-F238E27FC236}">
                <a16:creationId xmlns:a16="http://schemas.microsoft.com/office/drawing/2014/main" id="{5B067634-F216-0CF3-A8A3-7BEFFEB3D0B2}"/>
              </a:ext>
            </a:extLst>
          </p:cNvPr>
          <p:cNvSpPr txBox="1">
            <a:spLocks/>
          </p:cNvSpPr>
          <p:nvPr/>
        </p:nvSpPr>
        <p:spPr>
          <a:xfrm>
            <a:off x="838200" y="2055812"/>
            <a:ext cx="10441446" cy="43020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$10 billion to CMS </a:t>
            </a:r>
            <a:r>
              <a:rPr lang="en-US" dirty="0">
                <a:solidFill>
                  <a:prstClr val="black"/>
                </a:solidFill>
                <a:latin typeface="Tenorite" panose="00000500000000000000" pitchFamily="2" charset="0"/>
              </a:rPr>
              <a:t>annually for </a:t>
            </a: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five years, beginning in FY 2026</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lang="en-US" dirty="0">
                <a:solidFill>
                  <a:prstClr val="black"/>
                </a:solidFill>
                <a:latin typeface="Tenorite" panose="00000500000000000000" pitchFamily="2" charset="0"/>
              </a:rPr>
              <a:t>Intended to </a:t>
            </a: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provide allotments to states for general purpose of improving rural health care</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By 12/31/25, CMS Administrator must approve or deny all states’ applications</a:t>
            </a:r>
            <a:endParaRPr lang="en-US" dirty="0">
              <a:solidFill>
                <a:prstClr val="black"/>
              </a:solidFill>
              <a:latin typeface="Tenorite" panose="00000500000000000000" pitchFamily="2" charset="0"/>
            </a:endParaRP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Tenorite" panose="00000500000000000000" pitchFamily="2" charset="0"/>
              </a:rPr>
              <a:t>Approved states will be eligible for annual allotments through FY 2030</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latin typeface="Tenorite" panose="00000500000000000000" pitchFamily="2" charset="0"/>
            </a:endParaRP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latin typeface="Tenorite" panose="00000500000000000000" pitchFamily="2" charset="0"/>
            </a:endParaRP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latin typeface="Tenorite" panose="00000500000000000000" pitchFamily="2" charset="0"/>
            </a:endParaRPr>
          </a:p>
        </p:txBody>
      </p:sp>
    </p:spTree>
    <p:extLst>
      <p:ext uri="{BB962C8B-B14F-4D97-AF65-F5344CB8AC3E}">
        <p14:creationId xmlns:p14="http://schemas.microsoft.com/office/powerpoint/2010/main" val="846801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BF42B-6864-CE8E-B516-62006AFC8DD4}"/>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A6102792-5AB2-25D2-C184-67E015E21E6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204AA8-A3F5-1D1C-F378-EB22BEA0C533}"/>
              </a:ext>
            </a:extLst>
          </p:cNvPr>
          <p:cNvSpPr txBox="1">
            <a:spLocks/>
          </p:cNvSpPr>
          <p:nvPr/>
        </p:nvSpPr>
        <p:spPr>
          <a:xfrm>
            <a:off x="838200" y="365125"/>
            <a:ext cx="10650101"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rPr>
              <a:t>New Funding Opportunities</a:t>
            </a:r>
            <a:r>
              <a:rPr lang="en-US" sz="4800" b="1" dirty="0">
                <a:solidFill>
                  <a:srgbClr val="253DA6"/>
                </a:solidFill>
                <a:latin typeface="Tenorite" panose="00000500000000000000" pitchFamily="2"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253DA6"/>
                </a:solidFill>
                <a:latin typeface="Tenorite" panose="00000500000000000000" pitchFamily="2" charset="0"/>
              </a:rPr>
              <a:t>Rural Health Transformation Fund</a:t>
            </a:r>
            <a:endParaRPr kumimoji="0" lang="en-US" sz="4800" b="1" i="0" u="none" strike="noStrike" kern="1200" cap="none" spc="0" normalizeH="0" baseline="0" noProof="0" dirty="0">
              <a:ln>
                <a:noFill/>
              </a:ln>
              <a:solidFill>
                <a:srgbClr val="253DA6"/>
              </a:solidFill>
              <a:effectLst/>
              <a:uLnTx/>
              <a:uFillTx/>
              <a:latin typeface="Tenorite" panose="00000500000000000000" pitchFamily="2" charset="0"/>
              <a:ea typeface="+mj-ea"/>
              <a:cs typeface="+mj-cs"/>
            </a:endParaRPr>
          </a:p>
        </p:txBody>
      </p:sp>
      <p:sp>
        <p:nvSpPr>
          <p:cNvPr id="4" name="Content Placeholder 2">
            <a:extLst>
              <a:ext uri="{FF2B5EF4-FFF2-40B4-BE49-F238E27FC236}">
                <a16:creationId xmlns:a16="http://schemas.microsoft.com/office/drawing/2014/main" id="{2B762865-2E7A-B7F2-307F-E38F11CBF96E}"/>
              </a:ext>
            </a:extLst>
          </p:cNvPr>
          <p:cNvSpPr txBox="1">
            <a:spLocks/>
          </p:cNvSpPr>
          <p:nvPr/>
        </p:nvSpPr>
        <p:spPr>
          <a:xfrm>
            <a:off x="838200" y="2055812"/>
            <a:ext cx="10441446" cy="43020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26621"/>
              </a:buClr>
              <a:buSzTx/>
              <a:tabLst/>
              <a:defRPr/>
            </a:pPr>
            <a:r>
              <a:rPr kumimoji="0" lang="en-US" i="0" u="none" strike="noStrike" kern="1200" cap="none" spc="0" normalizeH="0" baseline="0" noProof="0" dirty="0">
                <a:ln>
                  <a:noFill/>
                </a:ln>
                <a:solidFill>
                  <a:prstClr val="black"/>
                </a:solidFill>
                <a:effectLst/>
                <a:uLnTx/>
                <a:uFillTx/>
                <a:latin typeface="Tenorite" panose="00000500000000000000" pitchFamily="2" charset="0"/>
              </a:rPr>
              <a:t>50% distributed equally among all approved states + 50% determined by Administrator, with that allocation requiring that no less than one-fourth of approved states should be allotted funds with consideration for: </a:t>
            </a:r>
          </a:p>
          <a:p>
            <a:pPr marL="342900" indent="-342900" algn="l">
              <a:buClr>
                <a:srgbClr val="F26621"/>
              </a:buClr>
              <a:buFont typeface="Arial" panose="020B0604020202020204" pitchFamily="34" charset="0"/>
              <a:buChar char="•"/>
              <a:defRPr/>
            </a:pPr>
            <a:r>
              <a:rPr kumimoji="0" lang="en-US" i="0" u="none" strike="noStrike" kern="1200" cap="none" spc="0" normalizeH="0" baseline="0" noProof="0" dirty="0">
                <a:ln>
                  <a:noFill/>
                </a:ln>
                <a:solidFill>
                  <a:prstClr val="black"/>
                </a:solidFill>
                <a:effectLst/>
                <a:uLnTx/>
                <a:uFillTx/>
                <a:latin typeface="Tenorite" panose="00000500000000000000" pitchFamily="2" charset="0"/>
              </a:rPr>
              <a:t>The percentage of the state population that is located in a rural census tract of a metropolitan statistical area</a:t>
            </a:r>
          </a:p>
          <a:p>
            <a:pPr marL="342900" indent="-342900" algn="l">
              <a:buClr>
                <a:srgbClr val="F26621"/>
              </a:buClr>
              <a:buFont typeface="Arial" panose="020B0604020202020204" pitchFamily="34" charset="0"/>
              <a:buChar char="•"/>
              <a:defRPr/>
            </a:pPr>
            <a:r>
              <a:rPr kumimoji="0" lang="en-US" i="0" u="none" strike="noStrike" kern="1200" cap="none" spc="0" normalizeH="0" baseline="0" noProof="0" dirty="0">
                <a:ln>
                  <a:noFill/>
                </a:ln>
                <a:solidFill>
                  <a:prstClr val="black"/>
                </a:solidFill>
                <a:effectLst/>
                <a:uLnTx/>
                <a:uFillTx/>
                <a:latin typeface="Tenorite" panose="00000500000000000000" pitchFamily="2" charset="0"/>
              </a:rPr>
              <a:t>The proportion of rural health facilities in the state relative to the number of rural health facilities nationwide</a:t>
            </a:r>
          </a:p>
          <a:p>
            <a:pPr marL="342900" indent="-342900" algn="l">
              <a:buClr>
                <a:srgbClr val="F26621"/>
              </a:buClr>
              <a:buFont typeface="Arial" panose="020B0604020202020204" pitchFamily="34" charset="0"/>
              <a:buChar char="•"/>
              <a:defRPr/>
            </a:pPr>
            <a:r>
              <a:rPr kumimoji="0" lang="en-US" i="0" u="none" strike="noStrike" kern="1200" cap="none" spc="0" normalizeH="0" baseline="0" noProof="0" dirty="0">
                <a:ln>
                  <a:noFill/>
                </a:ln>
                <a:solidFill>
                  <a:prstClr val="black"/>
                </a:solidFill>
                <a:effectLst/>
                <a:uLnTx/>
                <a:uFillTx/>
                <a:latin typeface="Tenorite" panose="00000500000000000000" pitchFamily="2" charset="0"/>
              </a:rPr>
              <a:t>The situation of hospitals in the state</a:t>
            </a:r>
          </a:p>
          <a:p>
            <a:pPr marL="342900" indent="-342900" algn="l">
              <a:buClr>
                <a:srgbClr val="F26621"/>
              </a:buClr>
              <a:buFont typeface="Arial" panose="020B0604020202020204" pitchFamily="34" charset="0"/>
              <a:buChar char="•"/>
              <a:defRPr/>
            </a:pPr>
            <a:r>
              <a:rPr kumimoji="0" lang="en-US" i="0" u="none" strike="noStrike" kern="1200" cap="none" spc="0" normalizeH="0" baseline="0" noProof="0" dirty="0">
                <a:ln>
                  <a:noFill/>
                </a:ln>
                <a:solidFill>
                  <a:prstClr val="black"/>
                </a:solidFill>
                <a:effectLst/>
                <a:uLnTx/>
                <a:uFillTx/>
                <a:latin typeface="Tenorite" panose="00000500000000000000" pitchFamily="2" charset="0"/>
              </a:rPr>
              <a:t>Any other factors the Administrator determines appropriate</a:t>
            </a:r>
          </a:p>
        </p:txBody>
      </p:sp>
    </p:spTree>
    <p:extLst>
      <p:ext uri="{BB962C8B-B14F-4D97-AF65-F5344CB8AC3E}">
        <p14:creationId xmlns:p14="http://schemas.microsoft.com/office/powerpoint/2010/main" val="2371843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8422-2F56-1BFF-5771-DCC387328515}"/>
              </a:ext>
            </a:extLst>
          </p:cNvPr>
          <p:cNvSpPr txBox="1">
            <a:spLocks/>
          </p:cNvSpPr>
          <p:nvPr/>
        </p:nvSpPr>
        <p:spPr>
          <a:xfrm>
            <a:off x="838200" y="1502706"/>
            <a:ext cx="10515600" cy="152279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rgbClr val="F266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500" b="1" i="0" u="none" strike="noStrike" kern="1200" cap="none" spc="0" normalizeH="0" baseline="0" noProof="0" dirty="0">
                <a:ln>
                  <a:noFill/>
                </a:ln>
                <a:solidFill>
                  <a:prstClr val="white"/>
                </a:solidFill>
                <a:effectLst/>
                <a:uLnTx/>
                <a:uFillTx/>
                <a:latin typeface="Tenorite" panose="00000500000000000000" pitchFamily="2" charset="0"/>
                <a:ea typeface="+mj-ea"/>
                <a:cs typeface="+mj-cs"/>
              </a:rPr>
              <a:t>How It’s Going</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5800" dirty="0">
                <a:solidFill>
                  <a:prstClr val="white"/>
                </a:solidFill>
                <a:latin typeface="Tenorite" panose="00000500000000000000" pitchFamily="2" charset="0"/>
              </a:rPr>
              <a:t>The View from the White House</a:t>
            </a:r>
            <a:endParaRPr kumimoji="0" lang="en-US" sz="5800" i="0" u="none" strike="noStrike" kern="1200" cap="none" spc="0" normalizeH="0" baseline="0" noProof="0" dirty="0">
              <a:ln>
                <a:noFill/>
              </a:ln>
              <a:solidFill>
                <a:prstClr val="white"/>
              </a:solidFill>
              <a:effectLst/>
              <a:uLnTx/>
              <a:uFillTx/>
              <a:latin typeface="Tenorite" panose="00000500000000000000" pitchFamily="2" charset="0"/>
              <a:ea typeface="+mj-ea"/>
              <a:cs typeface="+mj-cs"/>
            </a:endParaRPr>
          </a:p>
        </p:txBody>
      </p:sp>
    </p:spTree>
    <p:extLst>
      <p:ext uri="{BB962C8B-B14F-4D97-AF65-F5344CB8AC3E}">
        <p14:creationId xmlns:p14="http://schemas.microsoft.com/office/powerpoint/2010/main" val="923900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1A1B5-EDE9-F3F2-C414-FF2432A60AB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CE601B-295F-F1B2-D49E-22A836350A31}"/>
              </a:ext>
            </a:extLst>
          </p:cNvPr>
          <p:cNvSpPr/>
          <p:nvPr/>
        </p:nvSpPr>
        <p:spPr>
          <a:xfrm>
            <a:off x="5680371" y="372277"/>
            <a:ext cx="2103120" cy="573578"/>
          </a:xfrm>
          <a:prstGeom prst="rect">
            <a:avLst/>
          </a:prstGeom>
          <a:solidFill>
            <a:srgbClr val="F266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panose="00000500000000000000" pitchFamily="2" charset="0"/>
              <a:ea typeface="+mn-ea"/>
              <a:cs typeface="+mn-cs"/>
            </a:endParaRPr>
          </a:p>
        </p:txBody>
      </p:sp>
      <p:sp>
        <p:nvSpPr>
          <p:cNvPr id="6" name="Title 1">
            <a:extLst>
              <a:ext uri="{FF2B5EF4-FFF2-40B4-BE49-F238E27FC236}">
                <a16:creationId xmlns:a16="http://schemas.microsoft.com/office/drawing/2014/main" id="{D473D93E-1F38-BF47-26E4-9A8A350B5AFF}"/>
              </a:ext>
            </a:extLst>
          </p:cNvPr>
          <p:cNvSpPr txBox="1">
            <a:spLocks/>
          </p:cNvSpPr>
          <p:nvPr/>
        </p:nvSpPr>
        <p:spPr>
          <a:xfrm>
            <a:off x="563879" y="1012592"/>
            <a:ext cx="4486799" cy="27679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30459E"/>
                </a:solidFill>
                <a:effectLst/>
                <a:uLnTx/>
                <a:uFillTx/>
                <a:latin typeface="Tenorite" panose="00000500000000000000" pitchFamily="2" charset="0"/>
                <a:ea typeface="+mj-ea"/>
                <a:cs typeface="+mj-cs"/>
              </a:rPr>
              <a:t>From the White House</a:t>
            </a:r>
          </a:p>
        </p:txBody>
      </p:sp>
      <p:sp>
        <p:nvSpPr>
          <p:cNvPr id="14" name="Rectangle 13">
            <a:extLst>
              <a:ext uri="{FF2B5EF4-FFF2-40B4-BE49-F238E27FC236}">
                <a16:creationId xmlns:a16="http://schemas.microsoft.com/office/drawing/2014/main" id="{665918A7-4A95-722E-6ACB-7CF56F921EEB}"/>
              </a:ext>
            </a:extLst>
          </p:cNvPr>
          <p:cNvSpPr/>
          <p:nvPr/>
        </p:nvSpPr>
        <p:spPr>
          <a:xfrm>
            <a:off x="5680371" y="3426096"/>
            <a:ext cx="2103120" cy="573578"/>
          </a:xfrm>
          <a:prstGeom prst="rect">
            <a:avLst/>
          </a:prstGeom>
          <a:solidFill>
            <a:srgbClr val="304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panose="00000500000000000000" pitchFamily="2" charset="0"/>
              <a:ea typeface="+mn-ea"/>
              <a:cs typeface="+mn-cs"/>
            </a:endParaRPr>
          </a:p>
        </p:txBody>
      </p:sp>
      <p:sp>
        <p:nvSpPr>
          <p:cNvPr id="15" name="TextBox 14">
            <a:extLst>
              <a:ext uri="{FF2B5EF4-FFF2-40B4-BE49-F238E27FC236}">
                <a16:creationId xmlns:a16="http://schemas.microsoft.com/office/drawing/2014/main" id="{049E5EE5-0A47-1668-5DCF-0775854B7938}"/>
              </a:ext>
            </a:extLst>
          </p:cNvPr>
          <p:cNvSpPr txBox="1"/>
          <p:nvPr/>
        </p:nvSpPr>
        <p:spPr>
          <a:xfrm>
            <a:off x="5811295" y="3511891"/>
            <a:ext cx="1828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NEW PLAYERS</a:t>
            </a:r>
          </a:p>
        </p:txBody>
      </p:sp>
      <p:sp>
        <p:nvSpPr>
          <p:cNvPr id="16" name="TextBox 15">
            <a:extLst>
              <a:ext uri="{FF2B5EF4-FFF2-40B4-BE49-F238E27FC236}">
                <a16:creationId xmlns:a16="http://schemas.microsoft.com/office/drawing/2014/main" id="{095D6D2E-2D3B-CEA1-0957-EFA6C6DC70E2}"/>
              </a:ext>
            </a:extLst>
          </p:cNvPr>
          <p:cNvSpPr txBox="1"/>
          <p:nvPr/>
        </p:nvSpPr>
        <p:spPr>
          <a:xfrm>
            <a:off x="5811295" y="458072"/>
            <a:ext cx="1828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KEY THEMES</a:t>
            </a:r>
          </a:p>
        </p:txBody>
      </p:sp>
      <p:sp>
        <p:nvSpPr>
          <p:cNvPr id="20" name="TextBox 19">
            <a:extLst>
              <a:ext uri="{FF2B5EF4-FFF2-40B4-BE49-F238E27FC236}">
                <a16:creationId xmlns:a16="http://schemas.microsoft.com/office/drawing/2014/main" id="{CC8AC149-6852-A2D0-0F52-45746C2342A7}"/>
              </a:ext>
            </a:extLst>
          </p:cNvPr>
          <p:cNvSpPr txBox="1"/>
          <p:nvPr/>
        </p:nvSpPr>
        <p:spPr>
          <a:xfrm>
            <a:off x="5564684" y="1158861"/>
            <a:ext cx="3898435" cy="163121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2662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Federal </a:t>
            </a:r>
            <a:r>
              <a:rPr kumimoji="0" lang="en-US" sz="2000" b="0" i="0" u="none" strike="noStrike" kern="1200" cap="none" spc="0" normalizeH="0" baseline="0" noProof="0" dirty="0" err="1">
                <a:ln>
                  <a:noFill/>
                </a:ln>
                <a:solidFill>
                  <a:srgbClr val="000000"/>
                </a:solidFill>
                <a:effectLst/>
                <a:uLnTx/>
                <a:uFillTx/>
                <a:latin typeface="Tenorite" panose="00000500000000000000" pitchFamily="2" charset="0"/>
                <a:ea typeface="+mn-ea"/>
                <a:cs typeface="+mn-cs"/>
              </a:rPr>
              <a:t>workfor</a:t>
            </a:r>
            <a:r>
              <a:rPr lang="en-US" sz="2000" dirty="0" err="1">
                <a:solidFill>
                  <a:srgbClr val="000000"/>
                </a:solidFill>
                <a:latin typeface="Tenorite" panose="00000500000000000000" pitchFamily="2" charset="0"/>
              </a:rPr>
              <a:t>ce</a:t>
            </a:r>
            <a:r>
              <a:rPr lang="en-US" sz="2000" dirty="0">
                <a:solidFill>
                  <a:srgbClr val="000000"/>
                </a:solidFill>
                <a:latin typeface="Tenorite" panose="00000500000000000000" pitchFamily="2" charset="0"/>
              </a:rPr>
              <a:t> reduction</a:t>
            </a:r>
          </a:p>
          <a:p>
            <a:pPr marL="342900" marR="0" lvl="0" indent="-342900" algn="l" defTabSz="914400" rtl="0" eaLnBrk="1" fontAlgn="auto" latinLnBrk="0" hangingPunct="1">
              <a:lnSpc>
                <a:spcPct val="100000"/>
              </a:lnSpc>
              <a:spcBef>
                <a:spcPts val="0"/>
              </a:spcBef>
              <a:spcAft>
                <a:spcPts val="0"/>
              </a:spcAft>
              <a:buClr>
                <a:srgbClr val="F26621"/>
              </a:buClr>
              <a:buSzTx/>
              <a:buFont typeface="Arial" panose="020B0604020202020204" pitchFamily="34" charset="0"/>
              <a:buChar char="•"/>
              <a:tabLst/>
              <a:defRPr/>
            </a:pPr>
            <a:r>
              <a:rPr lang="en-US" sz="2000" dirty="0">
                <a:solidFill>
                  <a:srgbClr val="000000"/>
                </a:solidFill>
                <a:latin typeface="Tenorite" panose="00000500000000000000" pitchFamily="2" charset="0"/>
              </a:rPr>
              <a:t>Agency restructuring</a:t>
            </a:r>
          </a:p>
          <a:p>
            <a:pPr marL="342900" marR="0" lvl="0" indent="-342900" algn="l" defTabSz="914400" rtl="0" eaLnBrk="1" fontAlgn="auto" latinLnBrk="0" hangingPunct="1">
              <a:lnSpc>
                <a:spcPct val="100000"/>
              </a:lnSpc>
              <a:spcBef>
                <a:spcPts val="0"/>
              </a:spcBef>
              <a:spcAft>
                <a:spcPts val="0"/>
              </a:spcAft>
              <a:buClr>
                <a:srgbClr val="F26621"/>
              </a:buClr>
              <a:buSzTx/>
              <a:buFont typeface="Arial" panose="020B0604020202020204" pitchFamily="34" charset="0"/>
              <a:buChar char="•"/>
              <a:tabLst/>
              <a:defRPr/>
            </a:pPr>
            <a:r>
              <a:rPr lang="en-US" sz="2000" dirty="0">
                <a:solidFill>
                  <a:srgbClr val="000000"/>
                </a:solidFill>
                <a:latin typeface="Tenorite" panose="00000500000000000000" pitchFamily="2" charset="0"/>
              </a:rPr>
              <a:t>Rescinding of previous policies (esp. Biden-era policies)</a:t>
            </a:r>
          </a:p>
          <a:p>
            <a:pPr marL="342900" marR="0" lvl="0" indent="-342900" algn="l" defTabSz="914400" rtl="0" eaLnBrk="1" fontAlgn="auto" latinLnBrk="0" hangingPunct="1">
              <a:lnSpc>
                <a:spcPct val="100000"/>
              </a:lnSpc>
              <a:spcBef>
                <a:spcPts val="0"/>
              </a:spcBef>
              <a:spcAft>
                <a:spcPts val="0"/>
              </a:spcAft>
              <a:buClr>
                <a:srgbClr val="F26621"/>
              </a:buClr>
              <a:buSzTx/>
              <a:buFont typeface="Arial" panose="020B0604020202020204" pitchFamily="34" charset="0"/>
              <a:buChar char="•"/>
              <a:tabLst/>
              <a:defRPr/>
            </a:pPr>
            <a:r>
              <a:rPr lang="en-US" sz="2000" dirty="0">
                <a:solidFill>
                  <a:srgbClr val="000000"/>
                </a:solidFill>
                <a:latin typeface="Tenorite" panose="00000500000000000000" pitchFamily="2" charset="0"/>
              </a:rPr>
              <a:t>Deregulation</a:t>
            </a:r>
            <a:endParaRPr kumimoji="0" lang="en-US" sz="20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21" name="TextBox 20">
            <a:extLst>
              <a:ext uri="{FF2B5EF4-FFF2-40B4-BE49-F238E27FC236}">
                <a16:creationId xmlns:a16="http://schemas.microsoft.com/office/drawing/2014/main" id="{3C6DD42E-8AC0-E5A4-11D0-309B5FC0E7D0}"/>
              </a:ext>
            </a:extLst>
          </p:cNvPr>
          <p:cNvSpPr txBox="1"/>
          <p:nvPr/>
        </p:nvSpPr>
        <p:spPr>
          <a:xfrm>
            <a:off x="5564683" y="4295452"/>
            <a:ext cx="4064133"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2662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Labor Secretary Lori Chavez-DeRemer</a:t>
            </a:r>
          </a:p>
          <a:p>
            <a:pPr marL="342900" marR="0" lvl="0" indent="-342900" algn="l" defTabSz="914400" rtl="0" eaLnBrk="1" fontAlgn="auto" latinLnBrk="0" hangingPunct="1">
              <a:lnSpc>
                <a:spcPct val="100000"/>
              </a:lnSpc>
              <a:spcBef>
                <a:spcPts val="0"/>
              </a:spcBef>
              <a:spcAft>
                <a:spcPts val="0"/>
              </a:spcAft>
              <a:buClr>
                <a:srgbClr val="F26621"/>
              </a:buClr>
              <a:buSzTx/>
              <a:buFont typeface="Arial" panose="020B0604020202020204" pitchFamily="34" charset="0"/>
              <a:buChar char="•"/>
              <a:tabLst/>
              <a:defRPr/>
            </a:pPr>
            <a:r>
              <a:rPr lang="en-US" sz="2000" dirty="0">
                <a:solidFill>
                  <a:srgbClr val="000000"/>
                </a:solidFill>
                <a:latin typeface="Tenorite" panose="00000500000000000000" pitchFamily="2" charset="0"/>
              </a:rPr>
              <a:t>Health &amp; Human Services Secretary Robert F. Kennedy, Jr.</a:t>
            </a:r>
          </a:p>
          <a:p>
            <a:pPr marL="342900" marR="0" lvl="0" indent="-342900" algn="l" defTabSz="914400" rtl="0" eaLnBrk="1" fontAlgn="auto" latinLnBrk="0" hangingPunct="1">
              <a:lnSpc>
                <a:spcPct val="100000"/>
              </a:lnSpc>
              <a:spcBef>
                <a:spcPts val="0"/>
              </a:spcBef>
              <a:spcAft>
                <a:spcPts val="0"/>
              </a:spcAft>
              <a:buClr>
                <a:srgbClr val="F2662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CMS Administrator Mehmet Oz</a:t>
            </a:r>
          </a:p>
          <a:p>
            <a:pPr marL="342900" marR="0" lvl="0" indent="-342900" algn="l" defTabSz="914400" rtl="0" eaLnBrk="1" fontAlgn="auto" latinLnBrk="0" hangingPunct="1">
              <a:lnSpc>
                <a:spcPct val="100000"/>
              </a:lnSpc>
              <a:spcBef>
                <a:spcPts val="0"/>
              </a:spcBef>
              <a:spcAft>
                <a:spcPts val="0"/>
              </a:spcAft>
              <a:buClr>
                <a:srgbClr val="F26621"/>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3" name="Rectangle 2">
            <a:extLst>
              <a:ext uri="{FF2B5EF4-FFF2-40B4-BE49-F238E27FC236}">
                <a16:creationId xmlns:a16="http://schemas.microsoft.com/office/drawing/2014/main" id="{B6C5550A-1991-4AF3-5AB4-9DFC2325A655}"/>
              </a:ext>
            </a:extLst>
          </p:cNvPr>
          <p:cNvSpPr/>
          <p:nvPr/>
        </p:nvSpPr>
        <p:spPr>
          <a:xfrm>
            <a:off x="673331" y="3965169"/>
            <a:ext cx="2992582" cy="45719"/>
          </a:xfrm>
          <a:prstGeom prst="rect">
            <a:avLst/>
          </a:prstGeom>
          <a:solidFill>
            <a:srgbClr val="C3E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panose="00000500000000000000" pitchFamily="2" charset="0"/>
              <a:ea typeface="+mn-ea"/>
              <a:cs typeface="+mn-cs"/>
            </a:endParaRPr>
          </a:p>
        </p:txBody>
      </p:sp>
      <p:sp>
        <p:nvSpPr>
          <p:cNvPr id="4" name="TextBox 3">
            <a:extLst>
              <a:ext uri="{FF2B5EF4-FFF2-40B4-BE49-F238E27FC236}">
                <a16:creationId xmlns:a16="http://schemas.microsoft.com/office/drawing/2014/main" id="{A9E89CB6-8518-3311-0FEA-DE77DC3517C2}"/>
              </a:ext>
            </a:extLst>
          </p:cNvPr>
          <p:cNvSpPr txBox="1"/>
          <p:nvPr/>
        </p:nvSpPr>
        <p:spPr>
          <a:xfrm>
            <a:off x="598514" y="4312612"/>
            <a:ext cx="36818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THE STATE OF PLAY IN THE ADMINISTRATION</a:t>
            </a:r>
            <a:endPar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Tree>
    <p:extLst>
      <p:ext uri="{BB962C8B-B14F-4D97-AF65-F5344CB8AC3E}">
        <p14:creationId xmlns:p14="http://schemas.microsoft.com/office/powerpoint/2010/main" val="3273273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C6D60-6DD8-0181-2ECA-95A559561C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C2009B0-3473-B311-3985-D60CC9699984}"/>
              </a:ext>
            </a:extLst>
          </p:cNvPr>
          <p:cNvSpPr txBox="1"/>
          <p:nvPr/>
        </p:nvSpPr>
        <p:spPr>
          <a:xfrm>
            <a:off x="909544" y="1749937"/>
            <a:ext cx="2103120" cy="731520"/>
          </a:xfrm>
          <a:prstGeom prst="rect">
            <a:avLst/>
          </a:prstGeom>
          <a:solidFill>
            <a:srgbClr val="C3E6E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DEI</a:t>
            </a:r>
            <a:r>
              <a:rPr lang="en-US" sz="2000" b="1" dirty="0">
                <a:solidFill>
                  <a:prstClr val="black"/>
                </a:solidFill>
                <a:latin typeface="Tenorite" panose="000005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Tenorite" panose="00000500000000000000" pitchFamily="2" charset="0"/>
              </a:rPr>
              <a:t>INITIATIVES</a:t>
            </a:r>
            <a:endParaRPr kumimoji="0" lang="en-US" sz="20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18" name="TextBox 17">
            <a:extLst>
              <a:ext uri="{FF2B5EF4-FFF2-40B4-BE49-F238E27FC236}">
                <a16:creationId xmlns:a16="http://schemas.microsoft.com/office/drawing/2014/main" id="{92FD232A-8EB6-927A-9EAE-AC45C1042E09}"/>
              </a:ext>
            </a:extLst>
          </p:cNvPr>
          <p:cNvSpPr txBox="1"/>
          <p:nvPr/>
        </p:nvSpPr>
        <p:spPr>
          <a:xfrm>
            <a:off x="581540" y="2900516"/>
            <a:ext cx="2759128"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Reforming Federal Hiring Process &amp; Restoring Merit to Government Service </a:t>
            </a:r>
          </a:p>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Ending Radical &amp; Wasteful DEI Programs</a:t>
            </a:r>
          </a:p>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Ending Illegal Discrimination &amp; Restoring Merit-Based Opportunity </a:t>
            </a:r>
          </a:p>
        </p:txBody>
      </p:sp>
      <p:sp>
        <p:nvSpPr>
          <p:cNvPr id="20" name="TextBox 19">
            <a:extLst>
              <a:ext uri="{FF2B5EF4-FFF2-40B4-BE49-F238E27FC236}">
                <a16:creationId xmlns:a16="http://schemas.microsoft.com/office/drawing/2014/main" id="{7A59828C-E7FE-9BF9-684A-6205E88A8D26}"/>
              </a:ext>
            </a:extLst>
          </p:cNvPr>
          <p:cNvSpPr txBox="1"/>
          <p:nvPr/>
        </p:nvSpPr>
        <p:spPr>
          <a:xfrm>
            <a:off x="3848128" y="2900516"/>
            <a:ext cx="2759128"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DOGE Workforce Optimization Initiative </a:t>
            </a:r>
          </a:p>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Ensuring Accountability for All Agencies </a:t>
            </a:r>
          </a:p>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Commencing the Reduction of the Federal Bureaucracy </a:t>
            </a:r>
          </a:p>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Improving Education by Empowering Parents, States &amp; Communities </a:t>
            </a:r>
          </a:p>
        </p:txBody>
      </p:sp>
      <p:sp>
        <p:nvSpPr>
          <p:cNvPr id="21" name="TextBox 20">
            <a:extLst>
              <a:ext uri="{FF2B5EF4-FFF2-40B4-BE49-F238E27FC236}">
                <a16:creationId xmlns:a16="http://schemas.microsoft.com/office/drawing/2014/main" id="{2E49CE3E-187C-9E6B-09A8-34ABD8D56F78}"/>
              </a:ext>
            </a:extLst>
          </p:cNvPr>
          <p:cNvSpPr txBox="1"/>
          <p:nvPr/>
        </p:nvSpPr>
        <p:spPr>
          <a:xfrm>
            <a:off x="7114716" y="2900516"/>
            <a:ext cx="2759128"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Unleashing Prosperity Through Deregulation</a:t>
            </a:r>
          </a:p>
          <a:p>
            <a:pPr marL="285750" marR="0" lvl="0" indent="-285750" algn="l" defTabSz="914400" rtl="0" eaLnBrk="1" fontAlgn="auto" latinLnBrk="0" hangingPunct="1">
              <a:lnSpc>
                <a:spcPct val="100000"/>
              </a:lnSpc>
              <a:spcBef>
                <a:spcPts val="0"/>
              </a:spcBef>
              <a:spcAft>
                <a:spcPts val="0"/>
              </a:spcAft>
              <a:buClr>
                <a:srgbClr val="253DA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enorite" panose="00000500000000000000" pitchFamily="2" charset="0"/>
                <a:ea typeface="+mn-ea"/>
                <a:cs typeface="+mn-cs"/>
              </a:rPr>
              <a:t>Ensuring Lawful Governance and Implementing the President’s “Department of Government Efficiency” Deregulatory Initiative </a:t>
            </a:r>
            <a:endParaRPr kumimoji="0" lang="en-US" sz="18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3" name="Title 1">
            <a:extLst>
              <a:ext uri="{FF2B5EF4-FFF2-40B4-BE49-F238E27FC236}">
                <a16:creationId xmlns:a16="http://schemas.microsoft.com/office/drawing/2014/main" id="{7149E2D3-916F-C490-5D9A-9F88FCD4858E}"/>
              </a:ext>
            </a:extLst>
          </p:cNvPr>
          <p:cNvSpPr txBox="1">
            <a:spLocks/>
          </p:cNvSpPr>
          <p:nvPr/>
        </p:nvSpPr>
        <p:spPr>
          <a:xfrm>
            <a:off x="597127" y="548319"/>
            <a:ext cx="10515600" cy="8396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30459E"/>
                </a:solidFill>
                <a:effectLst/>
                <a:uLnTx/>
                <a:uFillTx/>
                <a:latin typeface="Tenorite" panose="00000500000000000000" pitchFamily="2" charset="0"/>
                <a:ea typeface="+mj-ea"/>
                <a:cs typeface="+mj-cs"/>
              </a:rPr>
              <a:t>Executive Orders Galore</a:t>
            </a:r>
          </a:p>
        </p:txBody>
      </p:sp>
      <p:sp>
        <p:nvSpPr>
          <p:cNvPr id="6" name="TextBox 5">
            <a:extLst>
              <a:ext uri="{FF2B5EF4-FFF2-40B4-BE49-F238E27FC236}">
                <a16:creationId xmlns:a16="http://schemas.microsoft.com/office/drawing/2014/main" id="{27005FA9-B444-B50F-7278-DB2B61D1A239}"/>
              </a:ext>
            </a:extLst>
          </p:cNvPr>
          <p:cNvSpPr txBox="1"/>
          <p:nvPr/>
        </p:nvSpPr>
        <p:spPr>
          <a:xfrm>
            <a:off x="4176132" y="1749937"/>
            <a:ext cx="2103120" cy="731520"/>
          </a:xfrm>
          <a:prstGeom prst="rect">
            <a:avLst/>
          </a:prstGeom>
          <a:solidFill>
            <a:srgbClr val="F2662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enorite" panose="00000500000000000000" pitchFamily="2" charset="0"/>
                <a:ea typeface="+mn-ea"/>
                <a:cs typeface="+mn-cs"/>
              </a:rPr>
              <a:t>FEDERAL WORKFORCE</a:t>
            </a:r>
          </a:p>
        </p:txBody>
      </p:sp>
      <p:sp>
        <p:nvSpPr>
          <p:cNvPr id="11" name="TextBox 10">
            <a:extLst>
              <a:ext uri="{FF2B5EF4-FFF2-40B4-BE49-F238E27FC236}">
                <a16:creationId xmlns:a16="http://schemas.microsoft.com/office/drawing/2014/main" id="{27712185-9648-B982-6DAE-56FD4D2787C1}"/>
              </a:ext>
            </a:extLst>
          </p:cNvPr>
          <p:cNvSpPr txBox="1"/>
          <p:nvPr/>
        </p:nvSpPr>
        <p:spPr>
          <a:xfrm>
            <a:off x="7442720" y="1749937"/>
            <a:ext cx="2103120" cy="731520"/>
          </a:xfrm>
          <a:prstGeom prst="rect">
            <a:avLst/>
          </a:prstGeom>
          <a:solidFill>
            <a:srgbClr val="253D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enorite" panose="00000500000000000000" pitchFamily="2" charset="0"/>
                <a:ea typeface="+mn-ea"/>
                <a:cs typeface="+mn-cs"/>
              </a:rPr>
              <a:t>DEREGULATORY ACTIONS</a:t>
            </a:r>
          </a:p>
        </p:txBody>
      </p:sp>
    </p:spTree>
    <p:extLst>
      <p:ext uri="{BB962C8B-B14F-4D97-AF65-F5344CB8AC3E}">
        <p14:creationId xmlns:p14="http://schemas.microsoft.com/office/powerpoint/2010/main" val="2018837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color&#10;&#10;AI-generated content may be incorrect.">
            <a:extLst>
              <a:ext uri="{FF2B5EF4-FFF2-40B4-BE49-F238E27FC236}">
                <a16:creationId xmlns:a16="http://schemas.microsoft.com/office/drawing/2014/main" id="{BBAD973E-D7EE-A179-22DC-958F61AC88BA}"/>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35609B0-41E5-0A5C-C3FD-B0745DDF6A44}"/>
              </a:ext>
            </a:extLst>
          </p:cNvPr>
          <p:cNvSpPr txBox="1">
            <a:spLocks/>
          </p:cNvSpPr>
          <p:nvPr/>
        </p:nvSpPr>
        <p:spPr>
          <a:xfrm>
            <a:off x="6095999" y="191491"/>
            <a:ext cx="4776650" cy="1299019"/>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enorite" panose="00000500000000000000" pitchFamily="2" charset="0"/>
                <a:ea typeface="+mj-ea"/>
                <a:cs typeface="+mj-cs"/>
              </a:rPr>
              <a:t>Changes to Regulatory Processes</a:t>
            </a:r>
          </a:p>
        </p:txBody>
      </p:sp>
      <p:sp>
        <p:nvSpPr>
          <p:cNvPr id="5" name="TextBox 4">
            <a:extLst>
              <a:ext uri="{FF2B5EF4-FFF2-40B4-BE49-F238E27FC236}">
                <a16:creationId xmlns:a16="http://schemas.microsoft.com/office/drawing/2014/main" id="{7857C09A-5711-8A48-A519-D29D9B292B28}"/>
              </a:ext>
            </a:extLst>
          </p:cNvPr>
          <p:cNvSpPr txBox="1"/>
          <p:nvPr/>
        </p:nvSpPr>
        <p:spPr>
          <a:xfrm>
            <a:off x="6095999" y="1893977"/>
            <a:ext cx="5502766"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Rescinding of the Richardson Waiver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Memo to repeal unlawful regulations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“10 for </a:t>
            </a:r>
            <a:r>
              <a:rPr lang="en-US" sz="2400" dirty="0">
                <a:solidFill>
                  <a:prstClr val="white"/>
                </a:solidFill>
                <a:latin typeface="Tenorite" panose="00000500000000000000" pitchFamily="2" charset="0"/>
              </a:rPr>
              <a:t>1” rule (</a:t>
            </a:r>
            <a:r>
              <a:rPr kumimoji="0" lang="en-US" sz="2400" b="0"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i.e., repeal 10 regulations for every 1 promulgated)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OMB &amp; HHS Requests for Information on deregulation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Focus on undue burdens on small business and impeding private enterprise</a:t>
            </a:r>
          </a:p>
        </p:txBody>
      </p:sp>
      <p:sp>
        <p:nvSpPr>
          <p:cNvPr id="6" name="Rectangle 5">
            <a:extLst>
              <a:ext uri="{FF2B5EF4-FFF2-40B4-BE49-F238E27FC236}">
                <a16:creationId xmlns:a16="http://schemas.microsoft.com/office/drawing/2014/main" id="{3D04309E-7422-0D25-9E68-5F6C22D711EC}"/>
              </a:ext>
            </a:extLst>
          </p:cNvPr>
          <p:cNvSpPr/>
          <p:nvPr/>
        </p:nvSpPr>
        <p:spPr>
          <a:xfrm>
            <a:off x="6209607" y="1604356"/>
            <a:ext cx="2992582" cy="45719"/>
          </a:xfrm>
          <a:prstGeom prst="rect">
            <a:avLst/>
          </a:prstGeom>
          <a:solidFill>
            <a:srgbClr val="F58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erson pointing at a chalkboard&#10;&#10;AI-generated content may be incorrect.">
            <a:extLst>
              <a:ext uri="{FF2B5EF4-FFF2-40B4-BE49-F238E27FC236}">
                <a16:creationId xmlns:a16="http://schemas.microsoft.com/office/drawing/2014/main" id="{7F504F6F-0117-9C1C-7C4F-3465CE9CADB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1083" y="1351683"/>
            <a:ext cx="4233921" cy="4154633"/>
          </a:xfrm>
          <a:prstGeom prst="rect">
            <a:avLst/>
          </a:prstGeom>
        </p:spPr>
      </p:pic>
    </p:spTree>
    <p:extLst>
      <p:ext uri="{BB962C8B-B14F-4D97-AF65-F5344CB8AC3E}">
        <p14:creationId xmlns:p14="http://schemas.microsoft.com/office/powerpoint/2010/main" val="2898464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2311C8-8EAB-0053-6BCF-7578224C2FC8}"/>
              </a:ext>
            </a:extLst>
          </p:cNvPr>
          <p:cNvSpPr txBox="1">
            <a:spLocks/>
          </p:cNvSpPr>
          <p:nvPr/>
        </p:nvSpPr>
        <p:spPr>
          <a:xfrm>
            <a:off x="838200" y="150270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266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enorite" panose="00000500000000000000" pitchFamily="2" charset="0"/>
                <a:ea typeface="+mj-ea"/>
                <a:cs typeface="+mj-cs"/>
              </a:rPr>
              <a:t>How You Can Get Involved</a:t>
            </a:r>
          </a:p>
        </p:txBody>
      </p:sp>
    </p:spTree>
    <p:extLst>
      <p:ext uri="{BB962C8B-B14F-4D97-AF65-F5344CB8AC3E}">
        <p14:creationId xmlns:p14="http://schemas.microsoft.com/office/powerpoint/2010/main" val="1779031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96BE-61BF-ECBA-1A88-BB513C10EAA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9938019-87E2-3289-CD82-7B2080E608C9}"/>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F26621"/>
                </a:solidFill>
                <a:effectLst/>
                <a:uLnTx/>
                <a:uFillTx/>
                <a:latin typeface="Montserrat" pitchFamily="2" charset="77"/>
                <a:ea typeface="+mj-ea"/>
                <a:cs typeface="+mj-cs"/>
              </a:rPr>
              <a:t>Title of Header</a:t>
            </a:r>
          </a:p>
        </p:txBody>
      </p:sp>
      <p:sp>
        <p:nvSpPr>
          <p:cNvPr id="9" name="Content Placeholder 2">
            <a:extLst>
              <a:ext uri="{FF2B5EF4-FFF2-40B4-BE49-F238E27FC236}">
                <a16:creationId xmlns:a16="http://schemas.microsoft.com/office/drawing/2014/main" id="{4B924189-A696-56DB-E45B-0B1B410F015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bullet</a:t>
            </a:r>
          </a:p>
        </p:txBody>
      </p:sp>
      <p:pic>
        <p:nvPicPr>
          <p:cNvPr id="2050" name="Picture 2">
            <a:extLst>
              <a:ext uri="{FF2B5EF4-FFF2-40B4-BE49-F238E27FC236}">
                <a16:creationId xmlns:a16="http://schemas.microsoft.com/office/drawing/2014/main" id="{FCC56475-CC90-477A-6DDF-E20CEE91A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39" b="7851"/>
          <a:stretch>
            <a:fillRect/>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E34AB5-9148-90C2-0ECB-B12AEF5C8DB3}"/>
              </a:ext>
            </a:extLst>
          </p:cNvPr>
          <p:cNvSpPr/>
          <p:nvPr/>
        </p:nvSpPr>
        <p:spPr>
          <a:xfrm>
            <a:off x="0" y="0"/>
            <a:ext cx="12192000" cy="6858000"/>
          </a:xfrm>
          <a:prstGeom prst="rect">
            <a:avLst/>
          </a:prstGeom>
          <a:solidFill>
            <a:srgbClr val="0E2841">
              <a:alpha val="7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DF92B5-24A6-1567-A44F-6776BC1FEE26}"/>
              </a:ext>
            </a:extLst>
          </p:cNvPr>
          <p:cNvSpPr txBox="1"/>
          <p:nvPr/>
        </p:nvSpPr>
        <p:spPr>
          <a:xfrm>
            <a:off x="729014" y="534021"/>
            <a:ext cx="10733972" cy="1009379"/>
          </a:xfrm>
          <a:prstGeom prst="rect">
            <a:avLst/>
          </a:prstGeom>
          <a:noFill/>
        </p:spPr>
        <p:txBody>
          <a:bodyPr wrap="square" rtlCol="0">
            <a:spAutoFit/>
          </a:bodyPr>
          <a:lstStyle/>
          <a:p>
            <a:pPr algn="ctr">
              <a:lnSpc>
                <a:spcPts val="6900"/>
              </a:lnSpc>
            </a:pPr>
            <a:r>
              <a:rPr lang="en-US" sz="8000" b="1" dirty="0">
                <a:solidFill>
                  <a:schemeClr val="bg1"/>
                </a:solidFill>
                <a:latin typeface="Tenorite" panose="00000500000000000000" pitchFamily="2" charset="0"/>
              </a:rPr>
              <a:t>Your Advocacy Toolbox</a:t>
            </a:r>
          </a:p>
        </p:txBody>
      </p:sp>
      <p:sp>
        <p:nvSpPr>
          <p:cNvPr id="5" name="TextBox 4">
            <a:extLst>
              <a:ext uri="{FF2B5EF4-FFF2-40B4-BE49-F238E27FC236}">
                <a16:creationId xmlns:a16="http://schemas.microsoft.com/office/drawing/2014/main" id="{58A1FD3F-5464-8905-440B-3253B80C23D0}"/>
              </a:ext>
            </a:extLst>
          </p:cNvPr>
          <p:cNvSpPr txBox="1"/>
          <p:nvPr/>
        </p:nvSpPr>
        <p:spPr>
          <a:xfrm>
            <a:off x="438151" y="4260177"/>
            <a:ext cx="8515605" cy="1631216"/>
          </a:xfrm>
          <a:prstGeom prst="rect">
            <a:avLst/>
          </a:prstGeom>
          <a:noFill/>
        </p:spPr>
        <p:txBody>
          <a:bodyPr wrap="square" rtlCol="0">
            <a:spAutoFit/>
          </a:bodyPr>
          <a:lstStyle>
            <a:defPPr>
              <a:defRPr lang="en-US"/>
            </a:defPPr>
            <a:lvl1pPr>
              <a:lnSpc>
                <a:spcPts val="6500"/>
              </a:lnSpc>
              <a:defRPr sz="6000" b="1">
                <a:solidFill>
                  <a:schemeClr val="bg1"/>
                </a:solidFill>
                <a:latin typeface="Tenorite" panose="00000500000000000000" pitchFamily="2" charset="0"/>
              </a:defRPr>
            </a:lvl1pPr>
          </a:lstStyle>
          <a:p>
            <a:pPr algn="r">
              <a:lnSpc>
                <a:spcPts val="6000"/>
              </a:lnSpc>
            </a:pPr>
            <a:r>
              <a:rPr lang="en-US" sz="5400" dirty="0">
                <a:solidFill>
                  <a:srgbClr val="BAE8E1"/>
                </a:solidFill>
              </a:rPr>
              <a:t>Advocacy Toolkit</a:t>
            </a:r>
          </a:p>
          <a:p>
            <a:pPr algn="r">
              <a:lnSpc>
                <a:spcPts val="6000"/>
              </a:lnSpc>
            </a:pPr>
            <a:r>
              <a:rPr lang="en-US" sz="5400" dirty="0">
                <a:solidFill>
                  <a:srgbClr val="BAE8E1"/>
                </a:solidFill>
              </a:rPr>
              <a:t>ancor.org/advocacy/toolkit</a:t>
            </a:r>
          </a:p>
        </p:txBody>
      </p:sp>
      <p:pic>
        <p:nvPicPr>
          <p:cNvPr id="14" name="Picture 13" descr="A qr code on a white background&#10;&#10;AI-generated content may be incorrect.">
            <a:extLst>
              <a:ext uri="{FF2B5EF4-FFF2-40B4-BE49-F238E27FC236}">
                <a16:creationId xmlns:a16="http://schemas.microsoft.com/office/drawing/2014/main" id="{820C9A4A-6D91-0990-9FD1-D6177B18052C}"/>
              </a:ext>
            </a:extLst>
          </p:cNvPr>
          <p:cNvPicPr>
            <a:picLocks noChangeAspect="1"/>
          </p:cNvPicPr>
          <p:nvPr/>
        </p:nvPicPr>
        <p:blipFill>
          <a:blip r:embed="rId4"/>
          <a:srcRect l="7167" t="7787" r="6738" b="7787"/>
          <a:stretch>
            <a:fillRect/>
          </a:stretch>
        </p:blipFill>
        <p:spPr>
          <a:xfrm>
            <a:off x="9443951" y="4065529"/>
            <a:ext cx="2111433" cy="2070509"/>
          </a:xfrm>
          <a:prstGeom prst="rect">
            <a:avLst/>
          </a:prstGeom>
        </p:spPr>
      </p:pic>
      <p:pic>
        <p:nvPicPr>
          <p:cNvPr id="12" name="Picture 11" descr="A qr code on a white background&#10;&#10;AI-generated content may be incorrect.">
            <a:extLst>
              <a:ext uri="{FF2B5EF4-FFF2-40B4-BE49-F238E27FC236}">
                <a16:creationId xmlns:a16="http://schemas.microsoft.com/office/drawing/2014/main" id="{A1F96E5C-DC52-F167-5C7F-91A77E7FB192}"/>
              </a:ext>
            </a:extLst>
          </p:cNvPr>
          <p:cNvPicPr>
            <a:picLocks noChangeAspect="1"/>
          </p:cNvPicPr>
          <p:nvPr/>
        </p:nvPicPr>
        <p:blipFill>
          <a:blip r:embed="rId5"/>
          <a:srcRect l="5365" t="5498" r="4754" b="4919"/>
          <a:stretch>
            <a:fillRect/>
          </a:stretch>
        </p:blipFill>
        <p:spPr>
          <a:xfrm>
            <a:off x="633079" y="1859584"/>
            <a:ext cx="2125417" cy="2118368"/>
          </a:xfrm>
          <a:prstGeom prst="rect">
            <a:avLst/>
          </a:prstGeom>
        </p:spPr>
      </p:pic>
      <p:sp>
        <p:nvSpPr>
          <p:cNvPr id="10" name="TextBox 9">
            <a:extLst>
              <a:ext uri="{FF2B5EF4-FFF2-40B4-BE49-F238E27FC236}">
                <a16:creationId xmlns:a16="http://schemas.microsoft.com/office/drawing/2014/main" id="{0C34EE2D-DAE5-E8AE-BB3B-2F067A4826F1}"/>
              </a:ext>
            </a:extLst>
          </p:cNvPr>
          <p:cNvSpPr txBox="1"/>
          <p:nvPr/>
        </p:nvSpPr>
        <p:spPr>
          <a:xfrm>
            <a:off x="3043316" y="2105829"/>
            <a:ext cx="8515605" cy="1631216"/>
          </a:xfrm>
          <a:prstGeom prst="rect">
            <a:avLst/>
          </a:prstGeom>
          <a:noFill/>
        </p:spPr>
        <p:txBody>
          <a:bodyPr wrap="square" rtlCol="0">
            <a:spAutoFit/>
          </a:bodyPr>
          <a:lstStyle>
            <a:defPPr>
              <a:defRPr lang="en-US"/>
            </a:defPPr>
            <a:lvl1pPr>
              <a:lnSpc>
                <a:spcPts val="6500"/>
              </a:lnSpc>
              <a:defRPr sz="6000" b="1">
                <a:solidFill>
                  <a:schemeClr val="bg1"/>
                </a:solidFill>
                <a:latin typeface="Tenorite" panose="00000500000000000000" pitchFamily="2" charset="0"/>
              </a:defRPr>
            </a:lvl1pPr>
          </a:lstStyle>
          <a:p>
            <a:pPr>
              <a:lnSpc>
                <a:spcPts val="6000"/>
              </a:lnSpc>
            </a:pPr>
            <a:r>
              <a:rPr lang="en-US" sz="5400" dirty="0">
                <a:solidFill>
                  <a:srgbClr val="BAE8E1"/>
                </a:solidFill>
              </a:rPr>
              <a:t>ANCOR Amplifier</a:t>
            </a:r>
          </a:p>
          <a:p>
            <a:pPr>
              <a:lnSpc>
                <a:spcPts val="6000"/>
              </a:lnSpc>
            </a:pPr>
            <a:r>
              <a:rPr lang="en-US" sz="5400" dirty="0">
                <a:solidFill>
                  <a:srgbClr val="BAE8E1"/>
                </a:solidFill>
              </a:rPr>
              <a:t>ancor.org/amplifier</a:t>
            </a:r>
          </a:p>
        </p:txBody>
      </p:sp>
    </p:spTree>
    <p:extLst>
      <p:ext uri="{BB962C8B-B14F-4D97-AF65-F5344CB8AC3E}">
        <p14:creationId xmlns:p14="http://schemas.microsoft.com/office/powerpoint/2010/main" val="2062740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9AEE7-1317-1CA1-2FFE-3B675BBB4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EB7E3-9D26-523E-9262-B07354FFD8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0A974C-1D16-64C1-3B9A-028667FCD277}"/>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A3EA65FF-001B-3655-506C-022E4704D484}"/>
              </a:ext>
            </a:extLst>
          </p:cNvPr>
          <p:cNvPicPr>
            <a:picLocks noGrp="1" noRot="1" noChangeAspect="1" noMove="1" noResize="1" noEditPoints="1" noAdjustHandles="1" noChangeArrowheads="1" noChangeShapeType="1" noCrop="1"/>
          </p:cNvPicPr>
          <p:nvPr/>
        </p:nvPicPr>
        <p:blipFill>
          <a:blip r:embed="rId2"/>
          <a:srcRect t="109" b="109"/>
          <a:stretch/>
        </p:blipFill>
        <p:spPr>
          <a:xfrm>
            <a:off x="-1" y="-57786"/>
            <a:ext cx="12321541" cy="6915785"/>
          </a:xfrm>
          <a:prstGeom prst="rect">
            <a:avLst/>
          </a:prstGeom>
        </p:spPr>
      </p:pic>
      <p:sp>
        <p:nvSpPr>
          <p:cNvPr id="5" name="Title 1">
            <a:extLst>
              <a:ext uri="{FF2B5EF4-FFF2-40B4-BE49-F238E27FC236}">
                <a16:creationId xmlns:a16="http://schemas.microsoft.com/office/drawing/2014/main" id="{C9D11730-866C-A0E8-53A3-98B9B71B4A7B}"/>
              </a:ext>
            </a:extLst>
          </p:cNvPr>
          <p:cNvSpPr txBox="1">
            <a:spLocks/>
          </p:cNvSpPr>
          <p:nvPr/>
        </p:nvSpPr>
        <p:spPr>
          <a:xfrm>
            <a:off x="698319" y="440871"/>
            <a:ext cx="10287181" cy="8734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26621"/>
                </a:solidFill>
                <a:effectLst/>
                <a:uLnTx/>
                <a:uFillTx/>
                <a:latin typeface="Tenorite" panose="00000500000000000000" pitchFamily="2" charset="0"/>
                <a:ea typeface="+mj-ea"/>
                <a:cs typeface="+mj-cs"/>
              </a:rPr>
              <a:t>2025 Advocacy by the Numbers</a:t>
            </a:r>
          </a:p>
        </p:txBody>
      </p:sp>
      <p:sp>
        <p:nvSpPr>
          <p:cNvPr id="6" name="TextBox 5">
            <a:extLst>
              <a:ext uri="{FF2B5EF4-FFF2-40B4-BE49-F238E27FC236}">
                <a16:creationId xmlns:a16="http://schemas.microsoft.com/office/drawing/2014/main" id="{6000C358-7655-3941-52C2-DE0EE056EB56}"/>
              </a:ext>
            </a:extLst>
          </p:cNvPr>
          <p:cNvSpPr txBox="1"/>
          <p:nvPr/>
        </p:nvSpPr>
        <p:spPr>
          <a:xfrm>
            <a:off x="590550" y="2882519"/>
            <a:ext cx="5410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Emails, calls &amp; Tweets sent to Congress during reconciliation fight</a:t>
            </a:r>
            <a:endParaRPr kumimoji="0" lang="en-US" sz="32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7" name="Title 1">
            <a:extLst>
              <a:ext uri="{FF2B5EF4-FFF2-40B4-BE49-F238E27FC236}">
                <a16:creationId xmlns:a16="http://schemas.microsoft.com/office/drawing/2014/main" id="{1F736AF3-6A3B-56D3-6A4E-2F72BF9A3FB0}"/>
              </a:ext>
            </a:extLst>
          </p:cNvPr>
          <p:cNvSpPr txBox="1">
            <a:spLocks/>
          </p:cNvSpPr>
          <p:nvPr/>
        </p:nvSpPr>
        <p:spPr>
          <a:xfrm>
            <a:off x="838200" y="2114640"/>
            <a:ext cx="4776650" cy="7602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3E6E1"/>
                </a:solidFill>
                <a:effectLst/>
                <a:uLnTx/>
                <a:uFillTx/>
                <a:latin typeface="Tenorite" panose="00000500000000000000" pitchFamily="2" charset="0"/>
                <a:ea typeface="+mj-ea"/>
                <a:cs typeface="+mj-cs"/>
              </a:rPr>
              <a:t>131,393</a:t>
            </a:r>
          </a:p>
        </p:txBody>
      </p:sp>
      <p:sp>
        <p:nvSpPr>
          <p:cNvPr id="14" name="TextBox 13">
            <a:extLst>
              <a:ext uri="{FF2B5EF4-FFF2-40B4-BE49-F238E27FC236}">
                <a16:creationId xmlns:a16="http://schemas.microsoft.com/office/drawing/2014/main" id="{44692934-008D-3A34-421C-127C0B068C31}"/>
              </a:ext>
            </a:extLst>
          </p:cNvPr>
          <p:cNvSpPr txBox="1"/>
          <p:nvPr/>
        </p:nvSpPr>
        <p:spPr>
          <a:xfrm>
            <a:off x="6299200" y="2882519"/>
            <a:ext cx="5410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First-time advocates engaging in ANCOR’s advocacy</a:t>
            </a:r>
            <a:endParaRPr kumimoji="0" lang="en-US" sz="32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15" name="Title 1">
            <a:extLst>
              <a:ext uri="{FF2B5EF4-FFF2-40B4-BE49-F238E27FC236}">
                <a16:creationId xmlns:a16="http://schemas.microsoft.com/office/drawing/2014/main" id="{32E8FDF3-EB7A-3BA7-774E-25F6A5948091}"/>
              </a:ext>
            </a:extLst>
          </p:cNvPr>
          <p:cNvSpPr txBox="1">
            <a:spLocks/>
          </p:cNvSpPr>
          <p:nvPr/>
        </p:nvSpPr>
        <p:spPr>
          <a:xfrm>
            <a:off x="6546850" y="2114640"/>
            <a:ext cx="4776650" cy="7602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3E6E1"/>
                </a:solidFill>
                <a:effectLst/>
                <a:uLnTx/>
                <a:uFillTx/>
                <a:latin typeface="Tenorite" panose="00000500000000000000" pitchFamily="2" charset="0"/>
                <a:ea typeface="+mj-ea"/>
                <a:cs typeface="+mj-cs"/>
              </a:rPr>
              <a:t>30,353</a:t>
            </a:r>
          </a:p>
        </p:txBody>
      </p:sp>
      <p:sp>
        <p:nvSpPr>
          <p:cNvPr id="16" name="TextBox 15">
            <a:extLst>
              <a:ext uri="{FF2B5EF4-FFF2-40B4-BE49-F238E27FC236}">
                <a16:creationId xmlns:a16="http://schemas.microsoft.com/office/drawing/2014/main" id="{EA9685AC-051B-1A70-1B9E-F2153E11680F}"/>
              </a:ext>
            </a:extLst>
          </p:cNvPr>
          <p:cNvSpPr txBox="1"/>
          <p:nvPr/>
        </p:nvSpPr>
        <p:spPr>
          <a:xfrm>
            <a:off x="590550" y="5400377"/>
            <a:ext cx="5410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Visits to ANCOR’s Medicaid Resource Center since January 1</a:t>
            </a:r>
            <a:endParaRPr kumimoji="0" lang="en-US" sz="32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17" name="Title 1">
            <a:extLst>
              <a:ext uri="{FF2B5EF4-FFF2-40B4-BE49-F238E27FC236}">
                <a16:creationId xmlns:a16="http://schemas.microsoft.com/office/drawing/2014/main" id="{ADAFC9D1-FFF0-3672-E072-A743D212890F}"/>
              </a:ext>
            </a:extLst>
          </p:cNvPr>
          <p:cNvSpPr txBox="1">
            <a:spLocks/>
          </p:cNvSpPr>
          <p:nvPr/>
        </p:nvSpPr>
        <p:spPr>
          <a:xfrm>
            <a:off x="838200" y="4632498"/>
            <a:ext cx="4776650" cy="7602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3E6E1"/>
                </a:solidFill>
                <a:effectLst/>
                <a:uLnTx/>
                <a:uFillTx/>
                <a:latin typeface="Tenorite" panose="00000500000000000000" pitchFamily="2" charset="0"/>
                <a:ea typeface="+mj-ea"/>
                <a:cs typeface="+mj-cs"/>
              </a:rPr>
              <a:t>9,725</a:t>
            </a:r>
          </a:p>
        </p:txBody>
      </p:sp>
      <p:sp>
        <p:nvSpPr>
          <p:cNvPr id="18" name="TextBox 17">
            <a:extLst>
              <a:ext uri="{FF2B5EF4-FFF2-40B4-BE49-F238E27FC236}">
                <a16:creationId xmlns:a16="http://schemas.microsoft.com/office/drawing/2014/main" id="{2F15993A-FC85-D941-83E0-485C4E319BAA}"/>
              </a:ext>
            </a:extLst>
          </p:cNvPr>
          <p:cNvSpPr txBox="1"/>
          <p:nvPr/>
        </p:nvSpPr>
        <p:spPr>
          <a:xfrm>
            <a:off x="6299200" y="5400377"/>
            <a:ext cx="5410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enorite" panose="00000500000000000000" pitchFamily="2" charset="0"/>
                <a:ea typeface="+mn-ea"/>
                <a:cs typeface="+mn-cs"/>
              </a:rPr>
              <a:t>Numbers of congressional offices reached by ANCOR advocates</a:t>
            </a:r>
            <a:endParaRPr kumimoji="0" lang="en-US" sz="32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
        <p:nvSpPr>
          <p:cNvPr id="19" name="Title 1">
            <a:extLst>
              <a:ext uri="{FF2B5EF4-FFF2-40B4-BE49-F238E27FC236}">
                <a16:creationId xmlns:a16="http://schemas.microsoft.com/office/drawing/2014/main" id="{B1F2030E-49D8-EC1B-7795-5359DA6B5B7F}"/>
              </a:ext>
            </a:extLst>
          </p:cNvPr>
          <p:cNvSpPr txBox="1">
            <a:spLocks/>
          </p:cNvSpPr>
          <p:nvPr/>
        </p:nvSpPr>
        <p:spPr>
          <a:xfrm>
            <a:off x="6546850" y="4632498"/>
            <a:ext cx="4776650" cy="7602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3E6E1"/>
                </a:solidFill>
                <a:effectLst/>
                <a:uLnTx/>
                <a:uFillTx/>
                <a:latin typeface="Tenorite" panose="00000500000000000000" pitchFamily="2" charset="0"/>
                <a:ea typeface="+mj-ea"/>
                <a:cs typeface="+mj-cs"/>
              </a:rPr>
              <a:t>535</a:t>
            </a:r>
          </a:p>
        </p:txBody>
      </p:sp>
    </p:spTree>
    <p:extLst>
      <p:ext uri="{BB962C8B-B14F-4D97-AF65-F5344CB8AC3E}">
        <p14:creationId xmlns:p14="http://schemas.microsoft.com/office/powerpoint/2010/main" val="918798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4C9C-99CD-F415-5B76-DB8583D07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C0D3F9-F7A5-0F3A-5E97-39F043741C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A3F77-2519-AD92-7082-EF30AD8057F1}"/>
              </a:ext>
            </a:extLst>
          </p:cNvPr>
          <p:cNvSpPr>
            <a:spLocks noGrp="1"/>
          </p:cNvSpPr>
          <p:nvPr>
            <p:ph idx="1"/>
          </p:nvPr>
        </p:nvSpPr>
        <p:spPr/>
        <p:txBody>
          <a:bodyPr/>
          <a:lstStyle/>
          <a:p>
            <a:endParaRPr lang="en-US"/>
          </a:p>
        </p:txBody>
      </p:sp>
      <p:pic>
        <p:nvPicPr>
          <p:cNvPr id="4" name="Content Placeholder 4" descr="A blue and orange circle&#10;&#10;Description automatically generated">
            <a:extLst>
              <a:ext uri="{FF2B5EF4-FFF2-40B4-BE49-F238E27FC236}">
                <a16:creationId xmlns:a16="http://schemas.microsoft.com/office/drawing/2014/main" id="{6A1924C4-DC7C-A5C7-BD3D-8755B3C649A2}"/>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95F5B2F-25DB-2A1C-CDEB-D593E732DD46}"/>
              </a:ext>
            </a:extLst>
          </p:cNvPr>
          <p:cNvSpPr txBox="1">
            <a:spLocks/>
          </p:cNvSpPr>
          <p:nvPr/>
        </p:nvSpPr>
        <p:spPr>
          <a:xfrm>
            <a:off x="6697980" y="2055813"/>
            <a:ext cx="4776650" cy="76027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a:solidFill>
                  <a:srgbClr val="30459E"/>
                </a:solidFill>
                <a:latin typeface="Tenorite" panose="00000500000000000000" pitchFamily="2" charset="0"/>
              </a:rPr>
              <a:t>Our Purpose</a:t>
            </a:r>
          </a:p>
        </p:txBody>
      </p:sp>
      <p:sp>
        <p:nvSpPr>
          <p:cNvPr id="7" name="TextBox 6">
            <a:extLst>
              <a:ext uri="{FF2B5EF4-FFF2-40B4-BE49-F238E27FC236}">
                <a16:creationId xmlns:a16="http://schemas.microsoft.com/office/drawing/2014/main" id="{7B32E2AD-EA96-17C3-4EC0-6687E6B9264E}"/>
              </a:ext>
            </a:extLst>
          </p:cNvPr>
          <p:cNvSpPr txBox="1"/>
          <p:nvPr/>
        </p:nvSpPr>
        <p:spPr>
          <a:xfrm>
            <a:off x="1108167" y="4270712"/>
            <a:ext cx="4776650" cy="2246769"/>
          </a:xfrm>
          <a:prstGeom prst="rect">
            <a:avLst/>
          </a:prstGeom>
          <a:noFill/>
        </p:spPr>
        <p:txBody>
          <a:bodyPr wrap="square" rtlCol="0">
            <a:spAutoFit/>
          </a:bodyPr>
          <a:lstStyle/>
          <a:p>
            <a:r>
              <a:rPr lang="en-US" sz="2800">
                <a:solidFill>
                  <a:schemeClr val="bg1"/>
                </a:solidFill>
                <a:latin typeface="Tenorite" panose="00000500000000000000" pitchFamily="2" charset="0"/>
              </a:rPr>
              <a:t>Advancing the future of supports and services for people with intellectual and developmental disabilities</a:t>
            </a:r>
          </a:p>
          <a:p>
            <a:endParaRPr lang="en-US" sz="2800">
              <a:solidFill>
                <a:schemeClr val="bg1"/>
              </a:solidFill>
              <a:latin typeface="Tenorite" panose="00000500000000000000" pitchFamily="2" charset="0"/>
            </a:endParaRPr>
          </a:p>
        </p:txBody>
      </p:sp>
    </p:spTree>
    <p:extLst>
      <p:ext uri="{BB962C8B-B14F-4D97-AF65-F5344CB8AC3E}">
        <p14:creationId xmlns:p14="http://schemas.microsoft.com/office/powerpoint/2010/main" val="3638306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AE8E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D7D2F-D9DD-78B9-29AB-752654EB9FE8}"/>
              </a:ext>
            </a:extLst>
          </p:cNvPr>
          <p:cNvPicPr>
            <a:picLocks noChangeAspect="1"/>
          </p:cNvPicPr>
          <p:nvPr/>
        </p:nvPicPr>
        <p:blipFill>
          <a:blip r:embed="rId3"/>
          <a:srcRect b="43535"/>
          <a:stretch>
            <a:fillRect/>
          </a:stretch>
        </p:blipFill>
        <p:spPr>
          <a:xfrm>
            <a:off x="0" y="3974070"/>
            <a:ext cx="12192000" cy="2883930"/>
          </a:xfrm>
          <a:prstGeom prst="rect">
            <a:avLst/>
          </a:prstGeom>
        </p:spPr>
      </p:pic>
      <p:pic>
        <p:nvPicPr>
          <p:cNvPr id="5" name="Picture 4">
            <a:extLst>
              <a:ext uri="{FF2B5EF4-FFF2-40B4-BE49-F238E27FC236}">
                <a16:creationId xmlns:a16="http://schemas.microsoft.com/office/drawing/2014/main" id="{DE520D54-6478-17E1-AC07-ACCDE9501FEE}"/>
              </a:ext>
            </a:extLst>
          </p:cNvPr>
          <p:cNvPicPr>
            <a:picLocks noChangeAspect="1"/>
          </p:cNvPicPr>
          <p:nvPr/>
        </p:nvPicPr>
        <p:blipFill>
          <a:blip r:embed="rId4"/>
          <a:stretch>
            <a:fillRect/>
          </a:stretch>
        </p:blipFill>
        <p:spPr>
          <a:xfrm>
            <a:off x="1064996" y="0"/>
            <a:ext cx="10062007" cy="3974070"/>
          </a:xfrm>
          <a:prstGeom prst="rect">
            <a:avLst/>
          </a:prstGeom>
        </p:spPr>
      </p:pic>
    </p:spTree>
    <p:extLst>
      <p:ext uri="{BB962C8B-B14F-4D97-AF65-F5344CB8AC3E}">
        <p14:creationId xmlns:p14="http://schemas.microsoft.com/office/powerpoint/2010/main" val="559472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D7B2B-5A13-AD55-6BC9-B7BF41CB9D44}"/>
            </a:ext>
          </a:extLst>
        </p:cNvPr>
        <p:cNvGrpSpPr/>
        <p:nvPr/>
      </p:nvGrpSpPr>
      <p:grpSpPr>
        <a:xfrm>
          <a:off x="0" y="0"/>
          <a:ext cx="0" cy="0"/>
          <a:chOff x="0" y="0"/>
          <a:chExt cx="0" cy="0"/>
        </a:xfrm>
      </p:grpSpPr>
      <p:pic>
        <p:nvPicPr>
          <p:cNvPr id="3" name="Picture 2" descr="A qr code and a couple of people on a scooter&#10;&#10;AI-generated content may be incorrect.">
            <a:extLst>
              <a:ext uri="{FF2B5EF4-FFF2-40B4-BE49-F238E27FC236}">
                <a16:creationId xmlns:a16="http://schemas.microsoft.com/office/drawing/2014/main" id="{EE780139-EB10-54A6-E424-49FE16C35A76}"/>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133151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AF5CC-8C6A-DFC1-B9BB-8CE5E319E4E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6B13EEE-2837-9FC3-202B-E08B2EEF06DD}"/>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F26621"/>
                </a:solidFill>
                <a:effectLst/>
                <a:uLnTx/>
                <a:uFillTx/>
                <a:latin typeface="Montserrat" pitchFamily="2" charset="77"/>
                <a:ea typeface="+mj-ea"/>
                <a:cs typeface="+mj-cs"/>
              </a:rPr>
              <a:t>Title of Header</a:t>
            </a:r>
          </a:p>
        </p:txBody>
      </p:sp>
      <p:sp>
        <p:nvSpPr>
          <p:cNvPr id="9" name="Content Placeholder 2">
            <a:extLst>
              <a:ext uri="{FF2B5EF4-FFF2-40B4-BE49-F238E27FC236}">
                <a16:creationId xmlns:a16="http://schemas.microsoft.com/office/drawing/2014/main" id="{2DF73918-6145-AA10-2B94-D5F2BD415A5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bullet</a:t>
            </a:r>
          </a:p>
        </p:txBody>
      </p:sp>
      <p:pic>
        <p:nvPicPr>
          <p:cNvPr id="3" name="Picture 2" descr="A group of glass trophies&#10;&#10;AI-generated content may be incorrect.">
            <a:extLst>
              <a:ext uri="{FF2B5EF4-FFF2-40B4-BE49-F238E27FC236}">
                <a16:creationId xmlns:a16="http://schemas.microsoft.com/office/drawing/2014/main" id="{E6E0A559-CA81-D376-500A-6206528404AE}"/>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3BF689F-1B2C-0010-2303-2DD4BAE76013}"/>
              </a:ext>
            </a:extLst>
          </p:cNvPr>
          <p:cNvSpPr/>
          <p:nvPr/>
        </p:nvSpPr>
        <p:spPr>
          <a:xfrm>
            <a:off x="0" y="0"/>
            <a:ext cx="12192000" cy="6858000"/>
          </a:xfrm>
          <a:prstGeom prst="rect">
            <a:avLst/>
          </a:prstGeom>
          <a:solidFill>
            <a:srgbClr val="0E2841">
              <a:alpha val="7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30FD8E-1D4D-7CEF-0DFF-DF9EBEF60893}"/>
              </a:ext>
            </a:extLst>
          </p:cNvPr>
          <p:cNvSpPr txBox="1"/>
          <p:nvPr/>
        </p:nvSpPr>
        <p:spPr>
          <a:xfrm>
            <a:off x="438151" y="1038225"/>
            <a:ext cx="6689271" cy="2779094"/>
          </a:xfrm>
          <a:prstGeom prst="rect">
            <a:avLst/>
          </a:prstGeom>
          <a:noFill/>
        </p:spPr>
        <p:txBody>
          <a:bodyPr wrap="square" rtlCol="0">
            <a:spAutoFit/>
          </a:bodyPr>
          <a:lstStyle/>
          <a:p>
            <a:pPr>
              <a:lnSpc>
                <a:spcPts val="6900"/>
              </a:lnSpc>
            </a:pPr>
            <a:r>
              <a:rPr lang="en-US" sz="8000" b="1">
                <a:solidFill>
                  <a:schemeClr val="bg1"/>
                </a:solidFill>
                <a:latin typeface="Tenorite" panose="00000500000000000000" pitchFamily="2" charset="0"/>
              </a:rPr>
              <a:t>2026 ANCOR DSP of the Year Awards</a:t>
            </a:r>
          </a:p>
        </p:txBody>
      </p:sp>
      <p:sp>
        <p:nvSpPr>
          <p:cNvPr id="5" name="TextBox 4">
            <a:extLst>
              <a:ext uri="{FF2B5EF4-FFF2-40B4-BE49-F238E27FC236}">
                <a16:creationId xmlns:a16="http://schemas.microsoft.com/office/drawing/2014/main" id="{458A98F3-56CB-C9BA-DFB8-7CC12C4A3B76}"/>
              </a:ext>
            </a:extLst>
          </p:cNvPr>
          <p:cNvSpPr txBox="1"/>
          <p:nvPr/>
        </p:nvSpPr>
        <p:spPr>
          <a:xfrm>
            <a:off x="438151" y="4260177"/>
            <a:ext cx="8048105" cy="1631216"/>
          </a:xfrm>
          <a:prstGeom prst="rect">
            <a:avLst/>
          </a:prstGeom>
          <a:noFill/>
        </p:spPr>
        <p:txBody>
          <a:bodyPr wrap="square" rtlCol="0">
            <a:spAutoFit/>
          </a:bodyPr>
          <a:lstStyle>
            <a:defPPr>
              <a:defRPr lang="en-US"/>
            </a:defPPr>
            <a:lvl1pPr>
              <a:lnSpc>
                <a:spcPts val="6500"/>
              </a:lnSpc>
              <a:defRPr sz="6000" b="1">
                <a:solidFill>
                  <a:schemeClr val="bg1"/>
                </a:solidFill>
                <a:latin typeface="Tenorite" panose="00000500000000000000" pitchFamily="2" charset="0"/>
              </a:defRPr>
            </a:lvl1pPr>
          </a:lstStyle>
          <a:p>
            <a:pPr>
              <a:lnSpc>
                <a:spcPts val="6000"/>
              </a:lnSpc>
            </a:pPr>
            <a:r>
              <a:rPr lang="en-US" sz="5400" dirty="0">
                <a:solidFill>
                  <a:srgbClr val="BAE8E1"/>
                </a:solidFill>
              </a:rPr>
              <a:t>Nominate an outstanding DSP by October 31, 2025!</a:t>
            </a:r>
          </a:p>
        </p:txBody>
      </p:sp>
      <p:pic>
        <p:nvPicPr>
          <p:cNvPr id="7" name="Picture 6" descr="A qr code with a few black squares&#10;&#10;AI-generated content may be incorrect.">
            <a:extLst>
              <a:ext uri="{FF2B5EF4-FFF2-40B4-BE49-F238E27FC236}">
                <a16:creationId xmlns:a16="http://schemas.microsoft.com/office/drawing/2014/main" id="{AFC36C53-E6D9-6FE3-C3A0-D127A52C4DCE}"/>
              </a:ext>
            </a:extLst>
          </p:cNvPr>
          <p:cNvPicPr>
            <a:picLocks noChangeAspect="1"/>
          </p:cNvPicPr>
          <p:nvPr/>
        </p:nvPicPr>
        <p:blipFill>
          <a:blip r:embed="rId3"/>
          <a:stretch>
            <a:fillRect/>
          </a:stretch>
        </p:blipFill>
        <p:spPr>
          <a:xfrm>
            <a:off x="9443951" y="4065530"/>
            <a:ext cx="2111433" cy="2111433"/>
          </a:xfrm>
          <a:prstGeom prst="rect">
            <a:avLst/>
          </a:prstGeom>
        </p:spPr>
      </p:pic>
    </p:spTree>
    <p:extLst>
      <p:ext uri="{BB962C8B-B14F-4D97-AF65-F5344CB8AC3E}">
        <p14:creationId xmlns:p14="http://schemas.microsoft.com/office/powerpoint/2010/main" val="4256141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E8C9-C35B-6FB8-46BE-A20400ECEF8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0A674EA-11D0-D9D7-2FDD-AA225B33099B}"/>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F26621"/>
                </a:solidFill>
                <a:effectLst/>
                <a:uLnTx/>
                <a:uFillTx/>
                <a:latin typeface="Montserrat" pitchFamily="2" charset="77"/>
                <a:ea typeface="+mj-ea"/>
                <a:cs typeface="+mj-cs"/>
              </a:rPr>
              <a:t>Title of Header</a:t>
            </a:r>
          </a:p>
        </p:txBody>
      </p:sp>
      <p:sp>
        <p:nvSpPr>
          <p:cNvPr id="7" name="Content Placeholder 2">
            <a:extLst>
              <a:ext uri="{FF2B5EF4-FFF2-40B4-BE49-F238E27FC236}">
                <a16:creationId xmlns:a16="http://schemas.microsoft.com/office/drawing/2014/main" id="{38D83738-44FE-4CE7-2027-1942DFAB7009}"/>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bullet</a:t>
            </a:r>
          </a:p>
        </p:txBody>
      </p:sp>
      <p:pic>
        <p:nvPicPr>
          <p:cNvPr id="2" name="Picture 1" descr="A cityscape with water and trees&#10;&#10;AI-generated content may be incorrect.">
            <a:extLst>
              <a:ext uri="{FF2B5EF4-FFF2-40B4-BE49-F238E27FC236}">
                <a16:creationId xmlns:a16="http://schemas.microsoft.com/office/drawing/2014/main" id="{7888584B-2191-1DCA-29A9-DF1991472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666279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FDE04-EFC8-068B-6825-A86D0E98B3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4DE5258-10CD-9554-E0A2-E5498B1F38BF}"/>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F26621"/>
                </a:solidFill>
                <a:effectLst/>
                <a:uLnTx/>
                <a:uFillTx/>
                <a:latin typeface="Montserrat" pitchFamily="2" charset="77"/>
                <a:ea typeface="+mj-ea"/>
                <a:cs typeface="+mj-cs"/>
              </a:rPr>
              <a:t>Title of Header</a:t>
            </a:r>
          </a:p>
        </p:txBody>
      </p:sp>
      <p:sp>
        <p:nvSpPr>
          <p:cNvPr id="7" name="Content Placeholder 2">
            <a:extLst>
              <a:ext uri="{FF2B5EF4-FFF2-40B4-BE49-F238E27FC236}">
                <a16:creationId xmlns:a16="http://schemas.microsoft.com/office/drawing/2014/main" id="{C97A5E4F-D240-91C5-087D-89A1B9472229}"/>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bullet</a:t>
            </a:r>
          </a:p>
        </p:txBody>
      </p:sp>
      <p:pic>
        <p:nvPicPr>
          <p:cNvPr id="3" name="Picture 2" descr="A person sitting in a chair&#10;&#10;AI-generated content may be incorrect.">
            <a:extLst>
              <a:ext uri="{FF2B5EF4-FFF2-40B4-BE49-F238E27FC236}">
                <a16:creationId xmlns:a16="http://schemas.microsoft.com/office/drawing/2014/main" id="{C92092B4-A825-4AB4-793E-9A5A55B57BA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3924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97A5-E323-1A27-87CF-E69BD450C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8AD03-FE41-C15E-F26A-215D500129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6942A8-98B9-54B7-1D6D-229A48FE8EE9}"/>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259A10B0-4941-6448-5800-307B50699673}"/>
              </a:ext>
            </a:extLst>
          </p:cNvPr>
          <p:cNvPicPr>
            <a:picLocks noGrp="1" noRot="1" noChangeAspect="1" noMove="1" noResize="1" noEditPoints="1" noAdjustHandles="1" noChangeArrowheads="1" noChangeShapeType="1" noCrop="1"/>
          </p:cNvPicPr>
          <p:nvPr/>
        </p:nvPicPr>
        <p:blipFill>
          <a:blip r:embed="rId3"/>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DE9F53B-30EE-808C-AEB7-3C9E434C3E33}"/>
              </a:ext>
            </a:extLst>
          </p:cNvPr>
          <p:cNvSpPr txBox="1"/>
          <p:nvPr/>
        </p:nvSpPr>
        <p:spPr>
          <a:xfrm>
            <a:off x="5886943" y="3687357"/>
            <a:ext cx="6058800" cy="1384995"/>
          </a:xfrm>
          <a:prstGeom prst="rect">
            <a:avLst/>
          </a:prstGeom>
          <a:noFill/>
        </p:spPr>
        <p:txBody>
          <a:bodyPr wrap="square" rtlCol="0">
            <a:spAutoFit/>
          </a:bodyPr>
          <a:lstStyle/>
          <a:p>
            <a:r>
              <a:rPr lang="en-US" sz="2800" b="1">
                <a:solidFill>
                  <a:schemeClr val="bg1"/>
                </a:solidFill>
                <a:latin typeface="Tenorite" panose="00000500000000000000" pitchFamily="2" charset="0"/>
              </a:rPr>
              <a:t>Vice President, Membership &amp; Communications</a:t>
            </a:r>
          </a:p>
          <a:p>
            <a:endParaRPr lang="en-US" sz="2800" b="1">
              <a:solidFill>
                <a:schemeClr val="bg1"/>
              </a:solidFill>
              <a:latin typeface="Tenorite" panose="00000500000000000000" pitchFamily="2" charset="0"/>
            </a:endParaRPr>
          </a:p>
        </p:txBody>
      </p:sp>
      <p:sp>
        <p:nvSpPr>
          <p:cNvPr id="6" name="Title 1">
            <a:extLst>
              <a:ext uri="{FF2B5EF4-FFF2-40B4-BE49-F238E27FC236}">
                <a16:creationId xmlns:a16="http://schemas.microsoft.com/office/drawing/2014/main" id="{9534F00A-DA17-82A5-2151-21E01892207E}"/>
              </a:ext>
            </a:extLst>
          </p:cNvPr>
          <p:cNvSpPr txBox="1">
            <a:spLocks/>
          </p:cNvSpPr>
          <p:nvPr/>
        </p:nvSpPr>
        <p:spPr>
          <a:xfrm>
            <a:off x="5766614" y="2304233"/>
            <a:ext cx="6179129" cy="7602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a:solidFill>
                  <a:srgbClr val="30459E"/>
                </a:solidFill>
                <a:latin typeface="Tenorite" panose="00000500000000000000" pitchFamily="2" charset="0"/>
              </a:rPr>
              <a:t>Sean Luechtefeld</a:t>
            </a:r>
          </a:p>
        </p:txBody>
      </p:sp>
      <p:pic>
        <p:nvPicPr>
          <p:cNvPr id="8" name="Picture 9">
            <a:extLst>
              <a:ext uri="{FF2B5EF4-FFF2-40B4-BE49-F238E27FC236}">
                <a16:creationId xmlns:a16="http://schemas.microsoft.com/office/drawing/2014/main" id="{F3EC8C81-E3EB-E8CC-F8C4-D9EDC502DB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6943" y="4756271"/>
            <a:ext cx="546583" cy="546583"/>
          </a:xfrm>
          <a:prstGeom prst="rect">
            <a:avLst/>
          </a:prstGeom>
        </p:spPr>
      </p:pic>
      <p:sp>
        <p:nvSpPr>
          <p:cNvPr id="9" name="TextBox 8">
            <a:extLst>
              <a:ext uri="{FF2B5EF4-FFF2-40B4-BE49-F238E27FC236}">
                <a16:creationId xmlns:a16="http://schemas.microsoft.com/office/drawing/2014/main" id="{20AB7606-1BBA-7B93-4020-0731AE7B92C9}"/>
              </a:ext>
            </a:extLst>
          </p:cNvPr>
          <p:cNvSpPr txBox="1"/>
          <p:nvPr/>
        </p:nvSpPr>
        <p:spPr>
          <a:xfrm>
            <a:off x="6473890" y="4756271"/>
            <a:ext cx="5388725" cy="954107"/>
          </a:xfrm>
          <a:prstGeom prst="rect">
            <a:avLst/>
          </a:prstGeom>
          <a:noFill/>
        </p:spPr>
        <p:txBody>
          <a:bodyPr wrap="square" rtlCol="0">
            <a:spAutoFit/>
          </a:bodyPr>
          <a:lstStyle/>
          <a:p>
            <a:r>
              <a:rPr lang="en-US" sz="2800">
                <a:solidFill>
                  <a:schemeClr val="bg1"/>
                </a:solidFill>
                <a:latin typeface="Tenorite" panose="00000500000000000000" pitchFamily="2" charset="0"/>
              </a:rPr>
              <a:t>sluechtefeld@ancor.org</a:t>
            </a:r>
          </a:p>
          <a:p>
            <a:endParaRPr lang="en-US" sz="2800">
              <a:solidFill>
                <a:schemeClr val="bg1"/>
              </a:solidFill>
              <a:latin typeface="Tenorite" panose="00000500000000000000" pitchFamily="2" charset="0"/>
            </a:endParaRPr>
          </a:p>
        </p:txBody>
      </p:sp>
      <p:pic>
        <p:nvPicPr>
          <p:cNvPr id="11" name="Picture 7">
            <a:extLst>
              <a:ext uri="{FF2B5EF4-FFF2-40B4-BE49-F238E27FC236}">
                <a16:creationId xmlns:a16="http://schemas.microsoft.com/office/drawing/2014/main" id="{B0319BCE-A9E4-4201-9F4F-30C5E7FE373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1328" y="1065553"/>
            <a:ext cx="4456800" cy="4456800"/>
          </a:xfrm>
          <a:prstGeom prst="rect">
            <a:avLst/>
          </a:prstGeom>
        </p:spPr>
      </p:pic>
    </p:spTree>
    <p:extLst>
      <p:ext uri="{BB962C8B-B14F-4D97-AF65-F5344CB8AC3E}">
        <p14:creationId xmlns:p14="http://schemas.microsoft.com/office/powerpoint/2010/main" val="2018274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25F95-BC46-A900-9AFA-548C34AE26DA}"/>
            </a:ext>
          </a:extLst>
        </p:cNvPr>
        <p:cNvGrpSpPr/>
        <p:nvPr/>
      </p:nvGrpSpPr>
      <p:grpSpPr>
        <a:xfrm>
          <a:off x="0" y="0"/>
          <a:ext cx="0" cy="0"/>
          <a:chOff x="0" y="0"/>
          <a:chExt cx="0" cy="0"/>
        </a:xfrm>
      </p:grpSpPr>
      <p:pic>
        <p:nvPicPr>
          <p:cNvPr id="2" name="Picture 1" descr="A map of the united states&#10;&#10;AI-generated content may be incorrect.">
            <a:extLst>
              <a:ext uri="{FF2B5EF4-FFF2-40B4-BE49-F238E27FC236}">
                <a16:creationId xmlns:a16="http://schemas.microsoft.com/office/drawing/2014/main" id="{81654459-010B-A1F3-21BA-C74902870815}"/>
              </a:ext>
            </a:extLst>
          </p:cNvPr>
          <p:cNvPicPr>
            <a:picLocks noChangeAspect="1"/>
          </p:cNvPicPr>
          <p:nvPr/>
        </p:nvPicPr>
        <p:blipFill>
          <a:blip r:embed="rId2"/>
          <a:stretch>
            <a:fillRect/>
          </a:stretch>
        </p:blipFill>
        <p:spPr>
          <a:xfrm>
            <a:off x="3296487" y="1103842"/>
            <a:ext cx="4224616" cy="4224616"/>
          </a:xfrm>
          <a:prstGeom prst="rect">
            <a:avLst/>
          </a:prstGeom>
        </p:spPr>
      </p:pic>
      <p:sp>
        <p:nvSpPr>
          <p:cNvPr id="3" name="Content Placeholder 2">
            <a:extLst>
              <a:ext uri="{FF2B5EF4-FFF2-40B4-BE49-F238E27FC236}">
                <a16:creationId xmlns:a16="http://schemas.microsoft.com/office/drawing/2014/main" id="{AB5CD942-434B-FDBC-21EA-641081EDADCF}"/>
              </a:ext>
            </a:extLst>
          </p:cNvPr>
          <p:cNvSpPr txBox="1">
            <a:spLocks/>
          </p:cNvSpPr>
          <p:nvPr/>
        </p:nvSpPr>
        <p:spPr>
          <a:xfrm>
            <a:off x="647004" y="4389436"/>
            <a:ext cx="3035532" cy="15378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26621"/>
              </a:buClr>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2,500+</a:t>
            </a:r>
            <a:endParaRPr kumimoji="0" lang="en-US" sz="3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a:p>
            <a:pPr marL="0" marR="0" lvl="0" indent="0" algn="ctr" defTabSz="914400" rtl="0" eaLnBrk="1" fontAlgn="auto" latinLnBrk="0" hangingPunct="1">
              <a:lnSpc>
                <a:spcPct val="90000"/>
              </a:lnSpc>
              <a:spcBef>
                <a:spcPts val="1000"/>
              </a:spcBef>
              <a:spcAft>
                <a:spcPts val="0"/>
              </a:spcAft>
              <a:buClr>
                <a:srgbClr val="F26621"/>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private providers of I/DD services</a:t>
            </a:r>
          </a:p>
        </p:txBody>
      </p:sp>
      <p:sp>
        <p:nvSpPr>
          <p:cNvPr id="4" name="Content Placeholder 2">
            <a:extLst>
              <a:ext uri="{FF2B5EF4-FFF2-40B4-BE49-F238E27FC236}">
                <a16:creationId xmlns:a16="http://schemas.microsoft.com/office/drawing/2014/main" id="{2871559C-0BD2-0C85-9810-26A7AA533773}"/>
              </a:ext>
            </a:extLst>
          </p:cNvPr>
          <p:cNvSpPr txBox="1">
            <a:spLocks/>
          </p:cNvSpPr>
          <p:nvPr/>
        </p:nvSpPr>
        <p:spPr>
          <a:xfrm>
            <a:off x="3821573" y="4389436"/>
            <a:ext cx="3035532" cy="1677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26621"/>
              </a:buClr>
              <a:buSzTx/>
              <a:buFont typeface="Arial" panose="020B0604020202020204" pitchFamily="34" charset="0"/>
              <a:buNone/>
              <a:tabLst/>
              <a:defRPr/>
            </a:pPr>
            <a:r>
              <a:rPr kumimoji="0" lang="en-US" sz="4000" b="1" i="0" u="none" strike="noStrike" kern="1200" cap="none" spc="0" normalizeH="0" baseline="0" noProof="0">
                <a:ln>
                  <a:noFill/>
                </a:ln>
                <a:solidFill>
                  <a:prstClr val="black"/>
                </a:solidFill>
                <a:effectLst/>
                <a:uLnTx/>
                <a:uFillTx/>
                <a:latin typeface="Tenorite" panose="00000500000000000000" pitchFamily="2" charset="0"/>
                <a:ea typeface="+mn-ea"/>
                <a:cs typeface="+mn-cs"/>
              </a:rPr>
              <a:t>59</a:t>
            </a:r>
          </a:p>
          <a:p>
            <a:pPr marL="0" marR="0" lvl="0" indent="0" algn="ctr" defTabSz="914400" rtl="0" eaLnBrk="1" fontAlgn="auto" latinLnBrk="0" hangingPunct="1">
              <a:lnSpc>
                <a:spcPct val="90000"/>
              </a:lnSpc>
              <a:spcBef>
                <a:spcPts val="1000"/>
              </a:spcBef>
              <a:spcAft>
                <a:spcPts val="0"/>
              </a:spcAft>
              <a:buClr>
                <a:srgbClr val="F26621"/>
              </a:buClr>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state provider associations</a:t>
            </a:r>
          </a:p>
        </p:txBody>
      </p:sp>
      <p:sp>
        <p:nvSpPr>
          <p:cNvPr id="5" name="Content Placeholder 2">
            <a:extLst>
              <a:ext uri="{FF2B5EF4-FFF2-40B4-BE49-F238E27FC236}">
                <a16:creationId xmlns:a16="http://schemas.microsoft.com/office/drawing/2014/main" id="{727F681D-82DE-E812-AEF5-3BC4FCA8D761}"/>
              </a:ext>
            </a:extLst>
          </p:cNvPr>
          <p:cNvSpPr txBox="1">
            <a:spLocks/>
          </p:cNvSpPr>
          <p:nvPr/>
        </p:nvSpPr>
        <p:spPr>
          <a:xfrm>
            <a:off x="6981459" y="4389435"/>
            <a:ext cx="3035532" cy="15378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26621"/>
              </a:buClr>
              <a:buSzTx/>
              <a:buFont typeface="Arial" panose="020B0604020202020204" pitchFamily="34" charset="0"/>
              <a:buNone/>
              <a:tabLst/>
              <a:defRPr/>
            </a:pPr>
            <a:r>
              <a:rPr kumimoji="0" lang="en-US" sz="4000" b="1" i="0" u="none" strike="noStrike" kern="1200" cap="none" spc="0" normalizeH="0" baseline="0" noProof="0">
                <a:ln>
                  <a:noFill/>
                </a:ln>
                <a:solidFill>
                  <a:prstClr val="black"/>
                </a:solidFill>
                <a:effectLst/>
                <a:uLnTx/>
                <a:uFillTx/>
                <a:latin typeface="Tenorite" panose="00000500000000000000" pitchFamily="2" charset="0"/>
                <a:ea typeface="+mn-ea"/>
                <a:cs typeface="+mn-cs"/>
              </a:rPr>
              <a:t>18</a:t>
            </a:r>
          </a:p>
          <a:p>
            <a:pPr marL="0" marR="0" lvl="0" indent="0" algn="ctr" defTabSz="914400" rtl="0" eaLnBrk="1" fontAlgn="auto" latinLnBrk="0" hangingPunct="1">
              <a:lnSpc>
                <a:spcPct val="90000"/>
              </a:lnSpc>
              <a:spcBef>
                <a:spcPts val="1000"/>
              </a:spcBef>
              <a:spcAft>
                <a:spcPts val="0"/>
              </a:spcAft>
              <a:buClr>
                <a:srgbClr val="F26621"/>
              </a:buClr>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100% state associations</a:t>
            </a:r>
          </a:p>
        </p:txBody>
      </p:sp>
      <p:pic>
        <p:nvPicPr>
          <p:cNvPr id="6" name="Picture 5" descr="A blue and black logo&#10;&#10;AI-generated content may be incorrect.">
            <a:extLst>
              <a:ext uri="{FF2B5EF4-FFF2-40B4-BE49-F238E27FC236}">
                <a16:creationId xmlns:a16="http://schemas.microsoft.com/office/drawing/2014/main" id="{0AEB556F-0D40-5CF1-804E-D814F73EDCA6}"/>
              </a:ext>
            </a:extLst>
          </p:cNvPr>
          <p:cNvPicPr>
            <a:picLocks noChangeAspect="1"/>
          </p:cNvPicPr>
          <p:nvPr/>
        </p:nvPicPr>
        <p:blipFill>
          <a:blip r:embed="rId3"/>
          <a:stretch>
            <a:fillRect/>
          </a:stretch>
        </p:blipFill>
        <p:spPr>
          <a:xfrm>
            <a:off x="7542567" y="2083727"/>
            <a:ext cx="2128800" cy="2128800"/>
          </a:xfrm>
          <a:prstGeom prst="rect">
            <a:avLst/>
          </a:prstGeom>
        </p:spPr>
      </p:pic>
      <p:pic>
        <p:nvPicPr>
          <p:cNvPr id="7" name="Picture 6" descr="A blue icon of a person with a heart on her chest&#10;&#10;AI-generated content may be incorrect.">
            <a:extLst>
              <a:ext uri="{FF2B5EF4-FFF2-40B4-BE49-F238E27FC236}">
                <a16:creationId xmlns:a16="http://schemas.microsoft.com/office/drawing/2014/main" id="{4AE2EBBA-4806-A77F-9BCA-C8915F156065}"/>
              </a:ext>
            </a:extLst>
          </p:cNvPr>
          <p:cNvPicPr>
            <a:picLocks noChangeAspect="1"/>
          </p:cNvPicPr>
          <p:nvPr/>
        </p:nvPicPr>
        <p:blipFill>
          <a:blip r:embed="rId4"/>
          <a:stretch>
            <a:fillRect/>
          </a:stretch>
        </p:blipFill>
        <p:spPr>
          <a:xfrm>
            <a:off x="1100370" y="2048450"/>
            <a:ext cx="2128800" cy="2128800"/>
          </a:xfrm>
          <a:prstGeom prst="rect">
            <a:avLst/>
          </a:prstGeom>
        </p:spPr>
      </p:pic>
      <p:sp>
        <p:nvSpPr>
          <p:cNvPr id="10" name="Title 1">
            <a:extLst>
              <a:ext uri="{FF2B5EF4-FFF2-40B4-BE49-F238E27FC236}">
                <a16:creationId xmlns:a16="http://schemas.microsoft.com/office/drawing/2014/main" id="{9867C161-1216-B505-794B-35A4F4B414E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F26621"/>
                </a:solidFill>
                <a:effectLst/>
                <a:uLnTx/>
                <a:uFillTx/>
                <a:latin typeface="Tenorite" panose="00000500000000000000" pitchFamily="2" charset="0"/>
                <a:ea typeface="+mj-ea"/>
                <a:cs typeface="+mj-cs"/>
              </a:rPr>
              <a:t>ANCOR by the Numbers</a:t>
            </a:r>
          </a:p>
        </p:txBody>
      </p:sp>
    </p:spTree>
    <p:extLst>
      <p:ext uri="{BB962C8B-B14F-4D97-AF65-F5344CB8AC3E}">
        <p14:creationId xmlns:p14="http://schemas.microsoft.com/office/powerpoint/2010/main" val="2902303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D5E9C-7358-9088-4175-A79EA89A81A5}"/>
            </a:ext>
          </a:extLst>
        </p:cNvPr>
        <p:cNvGrpSpPr/>
        <p:nvPr/>
      </p:nvGrpSpPr>
      <p:grpSpPr>
        <a:xfrm>
          <a:off x="0" y="0"/>
          <a:ext cx="0" cy="0"/>
          <a:chOff x="0" y="0"/>
          <a:chExt cx="0" cy="0"/>
        </a:xfrm>
      </p:grpSpPr>
      <p:pic>
        <p:nvPicPr>
          <p:cNvPr id="6" name="Picture 5" descr="A white background with black dots&#10;&#10;AI-generated content may be incorrect.">
            <a:extLst>
              <a:ext uri="{FF2B5EF4-FFF2-40B4-BE49-F238E27FC236}">
                <a16:creationId xmlns:a16="http://schemas.microsoft.com/office/drawing/2014/main" id="{82DA46F4-0688-58E1-D909-208E8207E743}"/>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0C24C9B9-EB88-2607-6FBE-90CBAD2C7E91}"/>
              </a:ext>
            </a:extLst>
          </p:cNvPr>
          <p:cNvSpPr txBox="1">
            <a:spLocks/>
          </p:cNvSpPr>
          <p:nvPr/>
        </p:nvSpPr>
        <p:spPr>
          <a:xfrm>
            <a:off x="584439" y="332853"/>
            <a:ext cx="3819154" cy="15385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a:solidFill>
                  <a:srgbClr val="253DA6"/>
                </a:solidFill>
                <a:latin typeface="Tenorite" panose="00000500000000000000" pitchFamily="2" charset="0"/>
              </a:rPr>
              <a:t>Team ANCOR</a:t>
            </a:r>
          </a:p>
        </p:txBody>
      </p:sp>
      <p:sp>
        <p:nvSpPr>
          <p:cNvPr id="10" name="TextBox 9">
            <a:extLst>
              <a:ext uri="{FF2B5EF4-FFF2-40B4-BE49-F238E27FC236}">
                <a16:creationId xmlns:a16="http://schemas.microsoft.com/office/drawing/2014/main" id="{B10A5417-D204-32A0-A227-A0368B6E1684}"/>
              </a:ext>
            </a:extLst>
          </p:cNvPr>
          <p:cNvSpPr txBox="1"/>
          <p:nvPr/>
        </p:nvSpPr>
        <p:spPr>
          <a:xfrm>
            <a:off x="9027049" y="1535905"/>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Suzanne de Grouchy</a:t>
            </a:r>
          </a:p>
        </p:txBody>
      </p:sp>
      <p:pic>
        <p:nvPicPr>
          <p:cNvPr id="11" name="Picture 2" descr="headshot of Suzanne deGrouchy">
            <a:extLst>
              <a:ext uri="{FF2B5EF4-FFF2-40B4-BE49-F238E27FC236}">
                <a16:creationId xmlns:a16="http://schemas.microsoft.com/office/drawing/2014/main" id="{33C114E0-CB1C-6858-6276-2BD0B92F34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42" t="-200" r="1799" b="7840"/>
          <a:stretch>
            <a:fillRect/>
          </a:stretch>
        </p:blipFill>
        <p:spPr bwMode="auto">
          <a:xfrm>
            <a:off x="9227705" y="230643"/>
            <a:ext cx="1217531"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38" descr="Image of a woman with dark brown hair smiling at the camera. She is wearing a black blouse and a black suit jacket.">
            <a:extLst>
              <a:ext uri="{FF2B5EF4-FFF2-40B4-BE49-F238E27FC236}">
                <a16:creationId xmlns:a16="http://schemas.microsoft.com/office/drawing/2014/main" id="{C6C6ECC9-CFF5-6D43-B400-D02E6DA91A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6137" y="239332"/>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A7D016C5-D44A-C6B9-33EA-317DFD6AFA78}"/>
              </a:ext>
            </a:extLst>
          </p:cNvPr>
          <p:cNvSpPr txBox="1"/>
          <p:nvPr/>
        </p:nvSpPr>
        <p:spPr>
          <a:xfrm>
            <a:off x="4630197" y="1504687"/>
            <a:ext cx="16192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3DA6"/>
                </a:solidFill>
                <a:effectLst/>
                <a:uLnTx/>
                <a:uFillTx/>
                <a:latin typeface="Tenorite" panose="00000500000000000000" pitchFamily="2" charset="0"/>
              </a:rPr>
              <a:t>Elise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3DA6"/>
                </a:solidFill>
                <a:effectLst/>
                <a:uLnTx/>
                <a:uFillTx/>
                <a:latin typeface="Tenorite" panose="00000500000000000000" pitchFamily="2" charset="0"/>
              </a:rPr>
              <a:t>Aguilar</a:t>
            </a:r>
          </a:p>
        </p:txBody>
      </p:sp>
      <p:sp>
        <p:nvSpPr>
          <p:cNvPr id="33" name="TextBox 32">
            <a:extLst>
              <a:ext uri="{FF2B5EF4-FFF2-40B4-BE49-F238E27FC236}">
                <a16:creationId xmlns:a16="http://schemas.microsoft.com/office/drawing/2014/main" id="{051539B9-583E-30A1-5A81-68F7076112F2}"/>
              </a:ext>
            </a:extLst>
          </p:cNvPr>
          <p:cNvSpPr txBox="1"/>
          <p:nvPr/>
        </p:nvSpPr>
        <p:spPr>
          <a:xfrm>
            <a:off x="6101250" y="1504687"/>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Noah</a:t>
            </a:r>
          </a:p>
          <a:p>
            <a:r>
              <a:rPr lang="en-US">
                <a:latin typeface="Tenorite" panose="00000500000000000000" pitchFamily="2" charset="0"/>
              </a:rPr>
              <a:t>Block</a:t>
            </a:r>
          </a:p>
        </p:txBody>
      </p:sp>
      <p:pic>
        <p:nvPicPr>
          <p:cNvPr id="34" name="Picture 4">
            <a:extLst>
              <a:ext uri="{FF2B5EF4-FFF2-40B4-BE49-F238E27FC236}">
                <a16:creationId xmlns:a16="http://schemas.microsoft.com/office/drawing/2014/main" id="{BE048E37-5F9A-7AD6-9672-2FDC97E623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307189" y="230643"/>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F47E6E5-BFD2-DF7E-1CA0-7427CE75C4ED}"/>
              </a:ext>
            </a:extLst>
          </p:cNvPr>
          <p:cNvSpPr txBox="1"/>
          <p:nvPr/>
        </p:nvSpPr>
        <p:spPr>
          <a:xfrm>
            <a:off x="7575989" y="1504687"/>
            <a:ext cx="1550488"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Lydia Dawson</a:t>
            </a:r>
          </a:p>
        </p:txBody>
      </p:sp>
      <p:pic>
        <p:nvPicPr>
          <p:cNvPr id="28" name="Picture 6">
            <a:extLst>
              <a:ext uri="{FF2B5EF4-FFF2-40B4-BE49-F238E27FC236}">
                <a16:creationId xmlns:a16="http://schemas.microsoft.com/office/drawing/2014/main" id="{9E54A611-F464-776D-67F8-E493296F05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781705" y="239332"/>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1211EB-5AEF-88B2-AFB5-A7607FC1BA44}"/>
              </a:ext>
            </a:extLst>
          </p:cNvPr>
          <p:cNvSpPr txBox="1"/>
          <p:nvPr/>
        </p:nvSpPr>
        <p:spPr>
          <a:xfrm>
            <a:off x="10477242" y="3631468"/>
            <a:ext cx="1534704"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Mariana Nork</a:t>
            </a:r>
          </a:p>
        </p:txBody>
      </p:sp>
      <p:pic>
        <p:nvPicPr>
          <p:cNvPr id="13" name="Picture 4">
            <a:extLst>
              <a:ext uri="{FF2B5EF4-FFF2-40B4-BE49-F238E27FC236}">
                <a16:creationId xmlns:a16="http://schemas.microsoft.com/office/drawing/2014/main" id="{1AA81914-3936-2CBA-DA9E-76BACEA754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10700709" y="2370249"/>
            <a:ext cx="1189875"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7" name="Picture 4" descr="Headshot of Brennan Liming">
            <a:extLst>
              <a:ext uri="{FF2B5EF4-FFF2-40B4-BE49-F238E27FC236}">
                <a16:creationId xmlns:a16="http://schemas.microsoft.com/office/drawing/2014/main" id="{015DC5E5-0D45-AE0C-3662-8AAA7BE8E6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44" t="19134" r="5844" b="14632"/>
          <a:stretch>
            <a:fillRect/>
          </a:stretch>
        </p:blipFill>
        <p:spPr bwMode="auto">
          <a:xfrm>
            <a:off x="3375271" y="2370249"/>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ADAE4D3C-9D61-366B-F12C-A2E5EDC31568}"/>
              </a:ext>
            </a:extLst>
          </p:cNvPr>
          <p:cNvSpPr txBox="1"/>
          <p:nvPr/>
        </p:nvSpPr>
        <p:spPr>
          <a:xfrm>
            <a:off x="3174828" y="3631470"/>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Brennan</a:t>
            </a:r>
          </a:p>
          <a:p>
            <a:r>
              <a:rPr lang="en-US">
                <a:latin typeface="Tenorite" panose="00000500000000000000" pitchFamily="2" charset="0"/>
              </a:rPr>
              <a:t>Liming</a:t>
            </a:r>
          </a:p>
        </p:txBody>
      </p:sp>
      <p:sp>
        <p:nvSpPr>
          <p:cNvPr id="45" name="TextBox 44">
            <a:extLst>
              <a:ext uri="{FF2B5EF4-FFF2-40B4-BE49-F238E27FC236}">
                <a16:creationId xmlns:a16="http://schemas.microsoft.com/office/drawing/2014/main" id="{FCC086F5-F0B8-2A56-98A1-B2B95CEF1F40}"/>
              </a:ext>
            </a:extLst>
          </p:cNvPr>
          <p:cNvSpPr txBox="1"/>
          <p:nvPr/>
        </p:nvSpPr>
        <p:spPr>
          <a:xfrm>
            <a:off x="10470000" y="1500553"/>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Tricia DePalatis</a:t>
            </a:r>
          </a:p>
        </p:txBody>
      </p:sp>
      <p:pic>
        <p:nvPicPr>
          <p:cNvPr id="46" name="Picture 6">
            <a:extLst>
              <a:ext uri="{FF2B5EF4-FFF2-40B4-BE49-F238E27FC236}">
                <a16:creationId xmlns:a16="http://schemas.microsoft.com/office/drawing/2014/main" id="{EF3E939C-E936-3FF4-ACF2-2CE52110DE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10671840" y="239332"/>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12">
            <a:extLst>
              <a:ext uri="{FF2B5EF4-FFF2-40B4-BE49-F238E27FC236}">
                <a16:creationId xmlns:a16="http://schemas.microsoft.com/office/drawing/2014/main" id="{8D2B1C2E-6586-EA52-A677-5DFDE278535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4835703" y="2370249"/>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29DA430-496F-BAA2-B168-DE19D9572531}"/>
              </a:ext>
            </a:extLst>
          </p:cNvPr>
          <p:cNvSpPr txBox="1"/>
          <p:nvPr/>
        </p:nvSpPr>
        <p:spPr>
          <a:xfrm>
            <a:off x="4629763" y="3631470"/>
            <a:ext cx="1651722"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Sean Luechtefeld</a:t>
            </a:r>
          </a:p>
        </p:txBody>
      </p:sp>
      <p:sp>
        <p:nvSpPr>
          <p:cNvPr id="35" name="TextBox 34">
            <a:extLst>
              <a:ext uri="{FF2B5EF4-FFF2-40B4-BE49-F238E27FC236}">
                <a16:creationId xmlns:a16="http://schemas.microsoft.com/office/drawing/2014/main" id="{8D71EC56-3DE3-A658-4A02-54D7DA05DCB0}"/>
              </a:ext>
            </a:extLst>
          </p:cNvPr>
          <p:cNvSpPr txBox="1"/>
          <p:nvPr/>
        </p:nvSpPr>
        <p:spPr>
          <a:xfrm>
            <a:off x="6065108" y="3631468"/>
            <a:ext cx="1534704"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Donna Martin</a:t>
            </a:r>
          </a:p>
        </p:txBody>
      </p:sp>
      <p:pic>
        <p:nvPicPr>
          <p:cNvPr id="36" name="Picture 14">
            <a:extLst>
              <a:ext uri="{FF2B5EF4-FFF2-40B4-BE49-F238E27FC236}">
                <a16:creationId xmlns:a16="http://schemas.microsoft.com/office/drawing/2014/main" id="{D92ED75B-2522-7535-D48E-2A102337521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6294120" y="2370249"/>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1EEFD42-8345-16F4-2AF9-AC061DE81771}"/>
              </a:ext>
            </a:extLst>
          </p:cNvPr>
          <p:cNvSpPr txBox="1"/>
          <p:nvPr/>
        </p:nvSpPr>
        <p:spPr>
          <a:xfrm>
            <a:off x="7539634" y="3631470"/>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Barbara Merrill</a:t>
            </a:r>
          </a:p>
        </p:txBody>
      </p:sp>
      <p:pic>
        <p:nvPicPr>
          <p:cNvPr id="32" name="Picture 14" descr="Image of a woman smiling at the camera, she is wearing a teal blue patterned blazer jacket, wearing earrings and glasses.">
            <a:extLst>
              <a:ext uri="{FF2B5EF4-FFF2-40B4-BE49-F238E27FC236}">
                <a16:creationId xmlns:a16="http://schemas.microsoft.com/office/drawing/2014/main" id="{BB122AC1-B324-D1D4-350B-DF5A329524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52537" y="2370249"/>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BDE0610-EFDD-6717-61D3-34D0F05EEE86}"/>
              </a:ext>
            </a:extLst>
          </p:cNvPr>
          <p:cNvSpPr txBox="1"/>
          <p:nvPr/>
        </p:nvSpPr>
        <p:spPr>
          <a:xfrm>
            <a:off x="9021336" y="3631470"/>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Lauren Middleberg</a:t>
            </a:r>
          </a:p>
        </p:txBody>
      </p:sp>
      <p:pic>
        <p:nvPicPr>
          <p:cNvPr id="24" name="Picture 2">
            <a:extLst>
              <a:ext uri="{FF2B5EF4-FFF2-40B4-BE49-F238E27FC236}">
                <a16:creationId xmlns:a16="http://schemas.microsoft.com/office/drawing/2014/main" id="{D785DD27-DDDE-317C-5728-C0073E837E3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9227866" y="2370249"/>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25CED98E-7DE4-B32D-1701-C686554FE05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1918869" y="2370249"/>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2C89225-7722-B777-C30A-1B0B03ADD894}"/>
              </a:ext>
            </a:extLst>
          </p:cNvPr>
          <p:cNvSpPr txBox="1"/>
          <p:nvPr/>
        </p:nvSpPr>
        <p:spPr>
          <a:xfrm>
            <a:off x="1708712" y="3631469"/>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André </a:t>
            </a:r>
          </a:p>
          <a:p>
            <a:r>
              <a:rPr lang="en-US">
                <a:latin typeface="Tenorite" panose="00000500000000000000" pitchFamily="2" charset="0"/>
              </a:rPr>
              <a:t>Floyd</a:t>
            </a:r>
          </a:p>
        </p:txBody>
      </p:sp>
      <p:sp>
        <p:nvSpPr>
          <p:cNvPr id="8" name="TextBox 7">
            <a:extLst>
              <a:ext uri="{FF2B5EF4-FFF2-40B4-BE49-F238E27FC236}">
                <a16:creationId xmlns:a16="http://schemas.microsoft.com/office/drawing/2014/main" id="{85E41BB7-FA55-3A94-6BFE-EF90C3F55B74}"/>
              </a:ext>
            </a:extLst>
          </p:cNvPr>
          <p:cNvSpPr txBox="1"/>
          <p:nvPr/>
        </p:nvSpPr>
        <p:spPr>
          <a:xfrm>
            <a:off x="10462437" y="5875894"/>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dirty="0">
                <a:latin typeface="Tenorite" panose="00000500000000000000" pitchFamily="2" charset="0"/>
              </a:rPr>
              <a:t>Robyn</a:t>
            </a:r>
          </a:p>
          <a:p>
            <a:r>
              <a:rPr lang="en-US" dirty="0">
                <a:latin typeface="Tenorite" panose="00000500000000000000" pitchFamily="2" charset="0"/>
              </a:rPr>
              <a:t>Wolfe</a:t>
            </a:r>
          </a:p>
        </p:txBody>
      </p:sp>
      <p:pic>
        <p:nvPicPr>
          <p:cNvPr id="9" name="Picture 14">
            <a:extLst>
              <a:ext uri="{FF2B5EF4-FFF2-40B4-BE49-F238E27FC236}">
                <a16:creationId xmlns:a16="http://schemas.microsoft.com/office/drawing/2014/main" id="{02746793-56D0-D939-1295-E4E01109983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10671840" y="4601572"/>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30954B1-B4AC-6AE5-BF39-7F62388CD4EA}"/>
              </a:ext>
            </a:extLst>
          </p:cNvPr>
          <p:cNvSpPr txBox="1"/>
          <p:nvPr/>
        </p:nvSpPr>
        <p:spPr>
          <a:xfrm>
            <a:off x="1781681" y="5875895"/>
            <a:ext cx="1418658"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Cindy Ramos</a:t>
            </a:r>
          </a:p>
        </p:txBody>
      </p:sp>
      <p:pic>
        <p:nvPicPr>
          <p:cNvPr id="50" name="Picture 8">
            <a:extLst>
              <a:ext uri="{FF2B5EF4-FFF2-40B4-BE49-F238E27FC236}">
                <a16:creationId xmlns:a16="http://schemas.microsoft.com/office/drawing/2014/main" id="{ECC65D2D-43D1-64D8-5FBF-D63226D7273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1910650" y="4601572"/>
            <a:ext cx="1206647"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B1D4FCC-7A7C-F15C-3857-D21D244481CF}"/>
              </a:ext>
            </a:extLst>
          </p:cNvPr>
          <p:cNvSpPr txBox="1"/>
          <p:nvPr/>
        </p:nvSpPr>
        <p:spPr>
          <a:xfrm>
            <a:off x="3142853" y="5878816"/>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Tom </a:t>
            </a:r>
          </a:p>
          <a:p>
            <a:r>
              <a:rPr lang="en-US">
                <a:latin typeface="Tenorite" panose="00000500000000000000" pitchFamily="2" charset="0"/>
              </a:rPr>
              <a:t>Rice</a:t>
            </a:r>
          </a:p>
        </p:txBody>
      </p:sp>
      <p:pic>
        <p:nvPicPr>
          <p:cNvPr id="44" name="Picture 2" descr="Headshot of Tom Rice">
            <a:extLst>
              <a:ext uri="{FF2B5EF4-FFF2-40B4-BE49-F238E27FC236}">
                <a16:creationId xmlns:a16="http://schemas.microsoft.com/office/drawing/2014/main" id="{1D2740E7-4300-65A6-1D3A-6805B329EDFE}"/>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540" t="8792" r="2764" b="17488"/>
          <a:stretch/>
        </p:blipFill>
        <p:spPr bwMode="auto">
          <a:xfrm>
            <a:off x="3349187" y="4601572"/>
            <a:ext cx="1207008" cy="1207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8BF35C8-EFD4-6BD0-36EA-3FB80DADDB21}"/>
              </a:ext>
            </a:extLst>
          </p:cNvPr>
          <p:cNvSpPr txBox="1"/>
          <p:nvPr/>
        </p:nvSpPr>
        <p:spPr>
          <a:xfrm>
            <a:off x="4601270" y="5878816"/>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Gabrielle Sedor</a:t>
            </a:r>
          </a:p>
        </p:txBody>
      </p:sp>
      <p:pic>
        <p:nvPicPr>
          <p:cNvPr id="38" name="Picture 10">
            <a:extLst>
              <a:ext uri="{FF2B5EF4-FFF2-40B4-BE49-F238E27FC236}">
                <a16:creationId xmlns:a16="http://schemas.microsoft.com/office/drawing/2014/main" id="{ADAC1EDD-8150-9029-B5F4-FB786ACBC44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4794575" y="4601572"/>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4C83DA5-D2E0-C4B0-A3F0-8C568F159291}"/>
              </a:ext>
            </a:extLst>
          </p:cNvPr>
          <p:cNvSpPr txBox="1"/>
          <p:nvPr/>
        </p:nvSpPr>
        <p:spPr>
          <a:xfrm>
            <a:off x="6091853" y="5875895"/>
            <a:ext cx="1486632"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Sasha Sencer</a:t>
            </a:r>
          </a:p>
        </p:txBody>
      </p:sp>
      <p:pic>
        <p:nvPicPr>
          <p:cNvPr id="30" name="Picture 12">
            <a:extLst>
              <a:ext uri="{FF2B5EF4-FFF2-40B4-BE49-F238E27FC236}">
                <a16:creationId xmlns:a16="http://schemas.microsoft.com/office/drawing/2014/main" id="{AE067684-C7E7-5D23-756E-4283DF4DB44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6258663" y="4601572"/>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0B001C3-B47B-E277-4FD2-96D62DABA47E}"/>
              </a:ext>
            </a:extLst>
          </p:cNvPr>
          <p:cNvSpPr txBox="1"/>
          <p:nvPr/>
        </p:nvSpPr>
        <p:spPr>
          <a:xfrm>
            <a:off x="9013873" y="5878816"/>
            <a:ext cx="161928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Alli Strong-Martin</a:t>
            </a:r>
          </a:p>
        </p:txBody>
      </p:sp>
      <p:pic>
        <p:nvPicPr>
          <p:cNvPr id="26" name="Picture 14">
            <a:extLst>
              <a:ext uri="{FF2B5EF4-FFF2-40B4-BE49-F238E27FC236}">
                <a16:creationId xmlns:a16="http://schemas.microsoft.com/office/drawing/2014/main" id="{EA94B659-17DE-EDEC-7CE0-3E2D0BEE594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p:blipFill>
        <p:spPr bwMode="auto">
          <a:xfrm>
            <a:off x="9219812" y="4601572"/>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779050CF-48E7-6AEE-12C4-30367D5D0FE5}"/>
              </a:ext>
            </a:extLst>
          </p:cNvPr>
          <p:cNvSpPr txBox="1"/>
          <p:nvPr/>
        </p:nvSpPr>
        <p:spPr>
          <a:xfrm>
            <a:off x="7716057" y="5878815"/>
            <a:ext cx="1310992"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253DA6"/>
                </a:solidFill>
                <a:effectLst/>
                <a:uLnTx/>
                <a:uFillTx/>
                <a:latin typeface="Montserrat" panose="00000500000000000000" pitchFamily="50" charset="0"/>
              </a:defRPr>
            </a:lvl1pPr>
          </a:lstStyle>
          <a:p>
            <a:r>
              <a:rPr lang="en-US">
                <a:latin typeface="Tenorite" panose="00000500000000000000" pitchFamily="2" charset="0"/>
              </a:rPr>
              <a:t>Ben Simone</a:t>
            </a:r>
          </a:p>
        </p:txBody>
      </p:sp>
      <p:pic>
        <p:nvPicPr>
          <p:cNvPr id="52" name="Picture 12">
            <a:extLst>
              <a:ext uri="{FF2B5EF4-FFF2-40B4-BE49-F238E27FC236}">
                <a16:creationId xmlns:a16="http://schemas.microsoft.com/office/drawing/2014/main" id="{507B47AE-AD7C-5B35-D0A2-C164C863B679}"/>
              </a:ext>
            </a:extLst>
          </p:cNvPr>
          <p:cNvPicPr>
            <a:picLocks noChangeAspect="1" noChangeArrowheads="1"/>
          </p:cNvPicPr>
          <p:nvPr/>
        </p:nvPicPr>
        <p:blipFill>
          <a:blip r:embed="rId21"/>
          <a:srcRect/>
          <a:stretch/>
        </p:blipFill>
        <p:spPr bwMode="auto">
          <a:xfrm>
            <a:off x="7724894" y="4601572"/>
            <a:ext cx="1207402" cy="120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053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33E0-9D7E-2785-C8F2-035903D63CFC}"/>
              </a:ext>
            </a:extLst>
          </p:cNvPr>
          <p:cNvSpPr txBox="1">
            <a:spLocks/>
          </p:cNvSpPr>
          <p:nvPr/>
        </p:nvSpPr>
        <p:spPr>
          <a:xfrm>
            <a:off x="838200" y="1502706"/>
            <a:ext cx="10515600" cy="1528929"/>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rgbClr val="F266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500" b="1" i="0" u="none" strike="noStrike" kern="1200" cap="none" spc="0" normalizeH="0" baseline="0" noProof="0" dirty="0">
                <a:ln>
                  <a:noFill/>
                </a:ln>
                <a:solidFill>
                  <a:srgbClr val="30459E"/>
                </a:solidFill>
                <a:effectLst/>
                <a:uLnTx/>
                <a:uFillTx/>
                <a:latin typeface="Tenorite" panose="00000500000000000000" pitchFamily="2" charset="0"/>
                <a:ea typeface="+mj-ea"/>
                <a:cs typeface="+mj-cs"/>
              </a:rPr>
              <a:t>How It Started</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5800" dirty="0">
                <a:solidFill>
                  <a:srgbClr val="30459E"/>
                </a:solidFill>
                <a:latin typeface="Tenorite" panose="00000500000000000000" pitchFamily="2" charset="0"/>
              </a:rPr>
              <a:t>A System in Crisis</a:t>
            </a:r>
            <a:endParaRPr kumimoji="0" lang="en-US" sz="5800" i="0" u="none" strike="noStrike" kern="1200" cap="none" spc="0" normalizeH="0" baseline="0" noProof="0" dirty="0">
              <a:ln>
                <a:noFill/>
              </a:ln>
              <a:solidFill>
                <a:srgbClr val="30459E"/>
              </a:solidFill>
              <a:effectLst/>
              <a:uLnTx/>
              <a:uFillTx/>
              <a:latin typeface="Tenorite" panose="00000500000000000000" pitchFamily="2" charset="0"/>
              <a:ea typeface="+mj-ea"/>
              <a:cs typeface="+mj-cs"/>
            </a:endParaRPr>
          </a:p>
        </p:txBody>
      </p:sp>
    </p:spTree>
    <p:extLst>
      <p:ext uri="{BB962C8B-B14F-4D97-AF65-F5344CB8AC3E}">
        <p14:creationId xmlns:p14="http://schemas.microsoft.com/office/powerpoint/2010/main" val="1021784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38907-EB28-E775-88F0-ABFB6110AF4E}"/>
            </a:ext>
          </a:extLst>
        </p:cNvPr>
        <p:cNvGrpSpPr/>
        <p:nvPr/>
      </p:nvGrpSpPr>
      <p:grpSpPr>
        <a:xfrm>
          <a:off x="0" y="0"/>
          <a:ext cx="0" cy="0"/>
          <a:chOff x="0" y="0"/>
          <a:chExt cx="0" cy="0"/>
        </a:xfrm>
      </p:grpSpPr>
      <p:pic>
        <p:nvPicPr>
          <p:cNvPr id="6" name="Picture 5" descr="A white background with black and white clouds&#10;&#10;AI-generated content may be incorrect.">
            <a:extLst>
              <a:ext uri="{FF2B5EF4-FFF2-40B4-BE49-F238E27FC236}">
                <a16:creationId xmlns:a16="http://schemas.microsoft.com/office/drawing/2014/main" id="{D0FE3E72-EF9A-A4CC-FFBC-86BDD3691A3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pic>
        <p:nvPicPr>
          <p:cNvPr id="2" name="Picture 1" descr="A blue and orange logo&#10;&#10;AI-generated content may be incorrect.">
            <a:extLst>
              <a:ext uri="{FF2B5EF4-FFF2-40B4-BE49-F238E27FC236}">
                <a16:creationId xmlns:a16="http://schemas.microsoft.com/office/drawing/2014/main" id="{A97B2977-6844-74C6-1D4C-C2A6958595CC}"/>
              </a:ext>
            </a:extLst>
          </p:cNvPr>
          <p:cNvPicPr>
            <a:picLocks noGrp="1" noRot="1" noChangeAspect="1" noMove="1" noResize="1" noEditPoints="1" noAdjustHandles="1" noChangeArrowheads="1" noChangeShapeType="1" noCrop="1"/>
          </p:cNvPicPr>
          <p:nvPr/>
        </p:nvPicPr>
        <p:blipFill>
          <a:blip r:embed="rId3"/>
          <a:stretch>
            <a:fillRect/>
          </a:stretch>
        </p:blipFill>
        <p:spPr>
          <a:xfrm>
            <a:off x="10188307" y="5577841"/>
            <a:ext cx="1558075" cy="615748"/>
          </a:xfrm>
          <a:prstGeom prst="rect">
            <a:avLst/>
          </a:prstGeom>
        </p:spPr>
      </p:pic>
      <p:sp>
        <p:nvSpPr>
          <p:cNvPr id="3" name="Title 1">
            <a:extLst>
              <a:ext uri="{FF2B5EF4-FFF2-40B4-BE49-F238E27FC236}">
                <a16:creationId xmlns:a16="http://schemas.microsoft.com/office/drawing/2014/main" id="{446ADB5D-97D6-DA95-1CDD-0C493DD64BC5}"/>
              </a:ext>
            </a:extLst>
          </p:cNvPr>
          <p:cNvSpPr txBox="1">
            <a:spLocks/>
          </p:cNvSpPr>
          <p:nvPr/>
        </p:nvSpPr>
        <p:spPr>
          <a:xfrm>
            <a:off x="838200" y="365128"/>
            <a:ext cx="10736179" cy="6996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i="1" dirty="0">
                <a:solidFill>
                  <a:srgbClr val="253DA6"/>
                </a:solidFill>
                <a:latin typeface="Tenorite" panose="00000500000000000000" pitchFamily="2" charset="0"/>
              </a:rPr>
              <a:t>The State of America’s Direct Support Workforce Crisis</a:t>
            </a:r>
          </a:p>
        </p:txBody>
      </p:sp>
      <p:sp>
        <p:nvSpPr>
          <p:cNvPr id="4" name="Content Placeholder 2">
            <a:extLst>
              <a:ext uri="{FF2B5EF4-FFF2-40B4-BE49-F238E27FC236}">
                <a16:creationId xmlns:a16="http://schemas.microsoft.com/office/drawing/2014/main" id="{B492A7BA-5829-4C82-ABE1-1DE78E6B1792}"/>
              </a:ext>
            </a:extLst>
          </p:cNvPr>
          <p:cNvSpPr txBox="1">
            <a:spLocks/>
          </p:cNvSpPr>
          <p:nvPr/>
        </p:nvSpPr>
        <p:spPr>
          <a:xfrm>
            <a:off x="4797150" y="2003717"/>
            <a:ext cx="6670951" cy="31480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Award-winning research examines the impossible choices confronting providers due to severe staffing shortages</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2025 makes 6</a:t>
            </a:r>
            <a:r>
              <a:rPr kumimoji="0" lang="en-US" sz="2400" b="0" i="0" u="none" strike="noStrike" kern="1200" cap="none" spc="0" normalizeH="0" baseline="30000" noProof="0" dirty="0">
                <a:ln>
                  <a:noFill/>
                </a:ln>
                <a:solidFill>
                  <a:prstClr val="black"/>
                </a:solidFill>
                <a:effectLst/>
                <a:uLnTx/>
                <a:uFillTx/>
                <a:latin typeface="Tenorite" panose="00000500000000000000" pitchFamily="2" charset="0"/>
                <a:ea typeface="+mn-ea"/>
                <a:cs typeface="+mn-cs"/>
              </a:rPr>
              <a:t>th</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edition of annual data collection</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2025 survey is currently in the field; preliminary findings represent 358 responses** from 48 states + DC</a:t>
            </a:r>
          </a:p>
        </p:txBody>
      </p:sp>
      <p:pic>
        <p:nvPicPr>
          <p:cNvPr id="1026" name="Picture 2" descr="Thumbnail of cover page of ANCOR's 2024 workforce crisis report">
            <a:extLst>
              <a:ext uri="{FF2B5EF4-FFF2-40B4-BE49-F238E27FC236}">
                <a16:creationId xmlns:a16="http://schemas.microsoft.com/office/drawing/2014/main" id="{33B60E86-4766-ADF5-AA46-EFBFFE0CDA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68" t="2647" r="31519" b="4314"/>
          <a:stretch>
            <a:fillRect/>
          </a:stretch>
        </p:blipFill>
        <p:spPr bwMode="auto">
          <a:xfrm>
            <a:off x="1108910" y="1431758"/>
            <a:ext cx="3281524" cy="4292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909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F6038-4573-29A9-114D-EA653EC3152A}"/>
            </a:ext>
          </a:extLst>
        </p:cNvPr>
        <p:cNvGrpSpPr/>
        <p:nvPr/>
      </p:nvGrpSpPr>
      <p:grpSpPr>
        <a:xfrm>
          <a:off x="0" y="0"/>
          <a:ext cx="0" cy="0"/>
          <a:chOff x="0" y="0"/>
          <a:chExt cx="0" cy="0"/>
        </a:xfrm>
      </p:grpSpPr>
      <p:pic>
        <p:nvPicPr>
          <p:cNvPr id="6" name="Picture 5" descr="A white background with black and white clouds&#10;&#10;AI-generated content may be incorrect.">
            <a:extLst>
              <a:ext uri="{FF2B5EF4-FFF2-40B4-BE49-F238E27FC236}">
                <a16:creationId xmlns:a16="http://schemas.microsoft.com/office/drawing/2014/main" id="{9AEA19DA-1CF3-BE2C-7714-2BBE5EC1693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7" name="Title 1">
            <a:extLst>
              <a:ext uri="{FF2B5EF4-FFF2-40B4-BE49-F238E27FC236}">
                <a16:creationId xmlns:a16="http://schemas.microsoft.com/office/drawing/2014/main" id="{A6F35674-EA2F-11D1-B154-C895707F7769}"/>
              </a:ext>
            </a:extLst>
          </p:cNvPr>
          <p:cNvSpPr txBox="1">
            <a:spLocks/>
          </p:cNvSpPr>
          <p:nvPr/>
        </p:nvSpPr>
        <p:spPr>
          <a:xfrm>
            <a:off x="813706" y="306374"/>
            <a:ext cx="11153961" cy="8657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1" u="none" strike="noStrike" kern="1200" cap="none" spc="0" normalizeH="0" baseline="0" noProof="0" dirty="0">
                <a:ln>
                  <a:noFill/>
                </a:ln>
                <a:solidFill>
                  <a:srgbClr val="30459E"/>
                </a:solidFill>
                <a:effectLst/>
                <a:uLnTx/>
                <a:uFillTx/>
                <a:latin typeface="Tenorite" panose="00000500000000000000" pitchFamily="2" charset="0"/>
                <a:ea typeface="+mj-ea"/>
                <a:cs typeface="+mj-cs"/>
              </a:rPr>
              <a:t>The State of America’s Direct Support Workforce Crisis 2025</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u="none" strike="noStrike" kern="1200" cap="none" spc="0" normalizeH="0" baseline="0" noProof="0" dirty="0">
                <a:ln>
                  <a:noFill/>
                </a:ln>
                <a:solidFill>
                  <a:srgbClr val="F26621"/>
                </a:solidFill>
                <a:effectLst/>
                <a:uLnTx/>
                <a:uFillTx/>
                <a:latin typeface="Tenorite" panose="00000500000000000000" pitchFamily="2" charset="0"/>
                <a:ea typeface="+mj-ea"/>
                <a:cs typeface="+mj-cs"/>
              </a:rPr>
              <a:t>PRELIMINARY RESULTS: KEY INDICATORS</a:t>
            </a:r>
          </a:p>
        </p:txBody>
      </p:sp>
      <p:graphicFrame>
        <p:nvGraphicFramePr>
          <p:cNvPr id="28" name="Chart 27">
            <a:extLst>
              <a:ext uri="{FF2B5EF4-FFF2-40B4-BE49-F238E27FC236}">
                <a16:creationId xmlns:a16="http://schemas.microsoft.com/office/drawing/2014/main" id="{B15DCC0D-B0D7-D25E-9D2F-CD7F83BE73A4}"/>
              </a:ext>
            </a:extLst>
          </p:cNvPr>
          <p:cNvGraphicFramePr/>
          <p:nvPr>
            <p:extLst>
              <p:ext uri="{D42A27DB-BD31-4B8C-83A1-F6EECF244321}">
                <p14:modId xmlns:p14="http://schemas.microsoft.com/office/powerpoint/2010/main" val="2599599292"/>
              </p:ext>
            </p:extLst>
          </p:nvPr>
        </p:nvGraphicFramePr>
        <p:xfrm>
          <a:off x="943154" y="1172151"/>
          <a:ext cx="2312442" cy="2199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550B673A-B71D-4BB4-0A69-D6529A6220FC}"/>
              </a:ext>
            </a:extLst>
          </p:cNvPr>
          <p:cNvGraphicFramePr/>
          <p:nvPr>
            <p:extLst>
              <p:ext uri="{D42A27DB-BD31-4B8C-83A1-F6EECF244321}">
                <p14:modId xmlns:p14="http://schemas.microsoft.com/office/powerpoint/2010/main" val="2210610070"/>
              </p:ext>
            </p:extLst>
          </p:nvPr>
        </p:nvGraphicFramePr>
        <p:xfrm>
          <a:off x="943154" y="3510198"/>
          <a:ext cx="2312442" cy="2199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14DB8D33-231C-8750-E407-3C9C39E5F5F5}"/>
              </a:ext>
            </a:extLst>
          </p:cNvPr>
          <p:cNvGraphicFramePr/>
          <p:nvPr>
            <p:extLst>
              <p:ext uri="{D42A27DB-BD31-4B8C-83A1-F6EECF244321}">
                <p14:modId xmlns:p14="http://schemas.microsoft.com/office/powerpoint/2010/main" val="2452837760"/>
              </p:ext>
            </p:extLst>
          </p:nvPr>
        </p:nvGraphicFramePr>
        <p:xfrm>
          <a:off x="6466156" y="1172151"/>
          <a:ext cx="2312442" cy="21996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C95228F4-1902-48DB-AFDA-8FFEE642B086}"/>
              </a:ext>
            </a:extLst>
          </p:cNvPr>
          <p:cNvGraphicFramePr/>
          <p:nvPr>
            <p:extLst>
              <p:ext uri="{D42A27DB-BD31-4B8C-83A1-F6EECF244321}">
                <p14:modId xmlns:p14="http://schemas.microsoft.com/office/powerpoint/2010/main" val="492241579"/>
              </p:ext>
            </p:extLst>
          </p:nvPr>
        </p:nvGraphicFramePr>
        <p:xfrm>
          <a:off x="6466156" y="3510198"/>
          <a:ext cx="2312442" cy="2199640"/>
        </p:xfrm>
        <a:graphic>
          <a:graphicData uri="http://schemas.openxmlformats.org/drawingml/2006/chart">
            <c:chart xmlns:c="http://schemas.openxmlformats.org/drawingml/2006/chart" xmlns:r="http://schemas.openxmlformats.org/officeDocument/2006/relationships" r:id="rId6"/>
          </a:graphicData>
        </a:graphic>
      </p:graphicFrame>
      <p:sp>
        <p:nvSpPr>
          <p:cNvPr id="32" name="TextBox 31">
            <a:extLst>
              <a:ext uri="{FF2B5EF4-FFF2-40B4-BE49-F238E27FC236}">
                <a16:creationId xmlns:a16="http://schemas.microsoft.com/office/drawing/2014/main" id="{9FA5047A-04C7-726F-C795-22A38C68BC23}"/>
              </a:ext>
            </a:extLst>
          </p:cNvPr>
          <p:cNvSpPr txBox="1"/>
          <p:nvPr/>
        </p:nvSpPr>
        <p:spPr>
          <a:xfrm>
            <a:off x="1581215" y="1958189"/>
            <a:ext cx="10363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26621"/>
                </a:solidFill>
                <a:latin typeface="Tenorite" panose="00000500000000000000" pitchFamily="2" charset="0"/>
              </a:rPr>
              <a:t>89</a:t>
            </a:r>
            <a:r>
              <a:rPr kumimoji="0" lang="en-US" sz="2800" b="1" i="0" u="none" strike="noStrike" kern="1200" cap="none" spc="0" normalizeH="0" baseline="0" noProof="0" dirty="0">
                <a:ln>
                  <a:noFill/>
                </a:ln>
                <a:solidFill>
                  <a:srgbClr val="F26621"/>
                </a:solidFill>
                <a:effectLst/>
                <a:uLnTx/>
                <a:uFillTx/>
                <a:latin typeface="Tenorite" panose="00000500000000000000" pitchFamily="2" charset="0"/>
                <a:ea typeface="+mn-ea"/>
                <a:cs typeface="+mn-cs"/>
              </a:rPr>
              <a:t>%</a:t>
            </a:r>
          </a:p>
        </p:txBody>
      </p:sp>
      <p:sp>
        <p:nvSpPr>
          <p:cNvPr id="33" name="TextBox 32">
            <a:extLst>
              <a:ext uri="{FF2B5EF4-FFF2-40B4-BE49-F238E27FC236}">
                <a16:creationId xmlns:a16="http://schemas.microsoft.com/office/drawing/2014/main" id="{42C22C59-2B75-CA49-1B2D-7681ED98ADEC}"/>
              </a:ext>
            </a:extLst>
          </p:cNvPr>
          <p:cNvSpPr txBox="1"/>
          <p:nvPr/>
        </p:nvSpPr>
        <p:spPr>
          <a:xfrm>
            <a:off x="1581215" y="4348408"/>
            <a:ext cx="10363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7D7D"/>
                </a:solidFill>
                <a:effectLst/>
                <a:uLnTx/>
                <a:uFillTx/>
                <a:latin typeface="Tenorite" panose="00000500000000000000" pitchFamily="2" charset="0"/>
                <a:ea typeface="+mn-ea"/>
                <a:cs typeface="+mn-cs"/>
              </a:rPr>
              <a:t>61%</a:t>
            </a:r>
          </a:p>
        </p:txBody>
      </p:sp>
      <p:sp>
        <p:nvSpPr>
          <p:cNvPr id="34" name="TextBox 33">
            <a:extLst>
              <a:ext uri="{FF2B5EF4-FFF2-40B4-BE49-F238E27FC236}">
                <a16:creationId xmlns:a16="http://schemas.microsoft.com/office/drawing/2014/main" id="{8453C026-1086-1C5B-C8CE-C3653CB0AA3B}"/>
              </a:ext>
            </a:extLst>
          </p:cNvPr>
          <p:cNvSpPr txBox="1"/>
          <p:nvPr/>
        </p:nvSpPr>
        <p:spPr>
          <a:xfrm>
            <a:off x="7128575" y="1958189"/>
            <a:ext cx="10363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31%</a:t>
            </a:r>
          </a:p>
        </p:txBody>
      </p:sp>
      <p:sp>
        <p:nvSpPr>
          <p:cNvPr id="35" name="TextBox 34">
            <a:extLst>
              <a:ext uri="{FF2B5EF4-FFF2-40B4-BE49-F238E27FC236}">
                <a16:creationId xmlns:a16="http://schemas.microsoft.com/office/drawing/2014/main" id="{C703025B-1406-08D2-3220-58695B54CA61}"/>
              </a:ext>
            </a:extLst>
          </p:cNvPr>
          <p:cNvSpPr txBox="1"/>
          <p:nvPr/>
        </p:nvSpPr>
        <p:spPr>
          <a:xfrm>
            <a:off x="7104217" y="4348408"/>
            <a:ext cx="10363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0459E"/>
                </a:solidFill>
                <a:effectLst/>
                <a:uLnTx/>
                <a:uFillTx/>
                <a:latin typeface="Tenorite" panose="00000500000000000000" pitchFamily="2" charset="0"/>
                <a:ea typeface="+mn-ea"/>
                <a:cs typeface="+mn-cs"/>
              </a:rPr>
              <a:t>59%</a:t>
            </a:r>
          </a:p>
        </p:txBody>
      </p:sp>
      <p:sp>
        <p:nvSpPr>
          <p:cNvPr id="36" name="TextBox 35">
            <a:extLst>
              <a:ext uri="{FF2B5EF4-FFF2-40B4-BE49-F238E27FC236}">
                <a16:creationId xmlns:a16="http://schemas.microsoft.com/office/drawing/2014/main" id="{686C538A-986C-8343-3B1E-D69BBD476E43}"/>
              </a:ext>
            </a:extLst>
          </p:cNvPr>
          <p:cNvSpPr txBox="1"/>
          <p:nvPr/>
        </p:nvSpPr>
        <p:spPr>
          <a:xfrm>
            <a:off x="3174316" y="1610251"/>
            <a:ext cx="27447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26621"/>
                </a:solidFill>
                <a:effectLst/>
                <a:uLnTx/>
                <a:uFillTx/>
                <a:latin typeface="Tenorite" panose="00000500000000000000" pitchFamily="2" charset="0"/>
                <a:ea typeface="+mn-ea"/>
                <a:cs typeface="+mn-cs"/>
              </a:rPr>
              <a:t>Providers experiencing moderate or severe staffing challenges in past year </a:t>
            </a:r>
          </a:p>
        </p:txBody>
      </p:sp>
      <p:sp>
        <p:nvSpPr>
          <p:cNvPr id="37" name="TextBox 36">
            <a:extLst>
              <a:ext uri="{FF2B5EF4-FFF2-40B4-BE49-F238E27FC236}">
                <a16:creationId xmlns:a16="http://schemas.microsoft.com/office/drawing/2014/main" id="{44985663-9F86-5492-5C35-202539E07CA3}"/>
              </a:ext>
            </a:extLst>
          </p:cNvPr>
          <p:cNvSpPr txBox="1"/>
          <p:nvPr/>
        </p:nvSpPr>
        <p:spPr>
          <a:xfrm>
            <a:off x="3174316" y="4102185"/>
            <a:ext cx="3180080" cy="1015663"/>
          </a:xfrm>
          <a:prstGeom prst="rect">
            <a:avLst/>
          </a:prstGeom>
          <a:noFill/>
        </p:spPr>
        <p:txBody>
          <a:bodyPr wrap="square" rtlCol="0">
            <a:spAutoFit/>
          </a:bodyPr>
          <a:lstStyle>
            <a:defPPr>
              <a:defRPr lang="en-US"/>
            </a:defPPr>
            <a:lvl1pPr>
              <a:defRPr sz="2000" b="1">
                <a:solidFill>
                  <a:srgbClr val="F26621"/>
                </a:solidFill>
                <a:latin typeface="Tenorite"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7D7D"/>
                </a:solidFill>
                <a:effectLst/>
                <a:uLnTx/>
                <a:uFillTx/>
                <a:latin typeface="Tenorite" panose="00000500000000000000" pitchFamily="2" charset="0"/>
                <a:ea typeface="+mn-ea"/>
                <a:cs typeface="+mn-cs"/>
              </a:rPr>
              <a:t>Providers turning away new referrals due to staffing challenges</a:t>
            </a:r>
          </a:p>
        </p:txBody>
      </p:sp>
      <p:sp>
        <p:nvSpPr>
          <p:cNvPr id="38" name="TextBox 37">
            <a:extLst>
              <a:ext uri="{FF2B5EF4-FFF2-40B4-BE49-F238E27FC236}">
                <a16:creationId xmlns:a16="http://schemas.microsoft.com/office/drawing/2014/main" id="{4F4D0AD1-EE43-F23B-0824-28F2CBBC1672}"/>
              </a:ext>
            </a:extLst>
          </p:cNvPr>
          <p:cNvSpPr txBox="1"/>
          <p:nvPr/>
        </p:nvSpPr>
        <p:spPr>
          <a:xfrm>
            <a:off x="8778598" y="1605683"/>
            <a:ext cx="2912654" cy="1323439"/>
          </a:xfrm>
          <a:prstGeom prst="rect">
            <a:avLst/>
          </a:prstGeom>
          <a:noFill/>
        </p:spPr>
        <p:txBody>
          <a:bodyPr wrap="square" rtlCol="0">
            <a:spAutoFit/>
          </a:bodyPr>
          <a:lstStyle>
            <a:defPPr>
              <a:defRPr lang="en-US"/>
            </a:defPPr>
            <a:lvl1pPr>
              <a:defRPr sz="2000" b="1">
                <a:solidFill>
                  <a:srgbClr val="F26621"/>
                </a:solidFill>
                <a:latin typeface="Tenorite"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enorite" panose="00000500000000000000" pitchFamily="2" charset="0"/>
                <a:ea typeface="+mn-ea"/>
                <a:cs typeface="+mn-cs"/>
              </a:rPr>
              <a:t>Providers discontinuing programs or services due to staffing challenges</a:t>
            </a:r>
          </a:p>
        </p:txBody>
      </p:sp>
      <p:sp>
        <p:nvSpPr>
          <p:cNvPr id="39" name="TextBox 38">
            <a:extLst>
              <a:ext uri="{FF2B5EF4-FFF2-40B4-BE49-F238E27FC236}">
                <a16:creationId xmlns:a16="http://schemas.microsoft.com/office/drawing/2014/main" id="{2A0A19D7-53A4-3ABE-AEFB-601580339223}"/>
              </a:ext>
            </a:extLst>
          </p:cNvPr>
          <p:cNvSpPr txBox="1"/>
          <p:nvPr/>
        </p:nvSpPr>
        <p:spPr>
          <a:xfrm>
            <a:off x="8778598" y="3948298"/>
            <a:ext cx="2790190" cy="1323439"/>
          </a:xfrm>
          <a:prstGeom prst="rect">
            <a:avLst/>
          </a:prstGeom>
          <a:noFill/>
        </p:spPr>
        <p:txBody>
          <a:bodyPr wrap="square" rtlCol="0">
            <a:spAutoFit/>
          </a:bodyPr>
          <a:lstStyle>
            <a:defPPr>
              <a:defRPr lang="en-US"/>
            </a:defPPr>
            <a:lvl1pPr>
              <a:defRPr sz="2000" b="1">
                <a:solidFill>
                  <a:srgbClr val="F26621"/>
                </a:solidFill>
                <a:latin typeface="Tenorite"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0459E"/>
                </a:solidFill>
                <a:effectLst/>
                <a:uLnTx/>
                <a:uFillTx/>
                <a:latin typeface="Tenorite" panose="00000500000000000000" pitchFamily="2" charset="0"/>
                <a:ea typeface="+mn-ea"/>
                <a:cs typeface="+mn-cs"/>
              </a:rPr>
              <a:t>Case managers reporting difficulty connecting people with available services</a:t>
            </a:r>
          </a:p>
        </p:txBody>
      </p:sp>
      <p:pic>
        <p:nvPicPr>
          <p:cNvPr id="5" name="Picture 4" descr="A black background with a black square&#10;&#10;AI-generated content may be incorrect.">
            <a:extLst>
              <a:ext uri="{FF2B5EF4-FFF2-40B4-BE49-F238E27FC236}">
                <a16:creationId xmlns:a16="http://schemas.microsoft.com/office/drawing/2014/main" id="{A78E4AA7-C418-767F-9629-8C28C2DCB2E3}"/>
              </a:ext>
            </a:extLst>
          </p:cNvPr>
          <p:cNvPicPr>
            <a:picLocks noGrp="1" noRot="1" noChangeAspect="1" noMove="1" noResize="1" noEditPoints="1" noAdjustHandles="1" noChangeArrowheads="1" noChangeShapeType="1" noCrop="1"/>
          </p:cNvPicPr>
          <p:nvPr/>
        </p:nvPicPr>
        <p:blipFill>
          <a:blip r:embed="rId7"/>
          <a:stretch>
            <a:fillRect/>
          </a:stretch>
        </p:blipFill>
        <p:spPr>
          <a:xfrm>
            <a:off x="10453422" y="5919272"/>
            <a:ext cx="1319490" cy="521460"/>
          </a:xfrm>
          <a:prstGeom prst="rect">
            <a:avLst/>
          </a:prstGeom>
        </p:spPr>
      </p:pic>
    </p:spTree>
    <p:extLst>
      <p:ext uri="{BB962C8B-B14F-4D97-AF65-F5344CB8AC3E}">
        <p14:creationId xmlns:p14="http://schemas.microsoft.com/office/powerpoint/2010/main" val="1614891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DC11E-B319-E217-4206-929B5BFA98F3}"/>
            </a:ext>
          </a:extLst>
        </p:cNvPr>
        <p:cNvGrpSpPr/>
        <p:nvPr/>
      </p:nvGrpSpPr>
      <p:grpSpPr>
        <a:xfrm>
          <a:off x="0" y="0"/>
          <a:ext cx="0" cy="0"/>
          <a:chOff x="0" y="0"/>
          <a:chExt cx="0" cy="0"/>
        </a:xfrm>
      </p:grpSpPr>
      <p:pic>
        <p:nvPicPr>
          <p:cNvPr id="6" name="Picture 5" descr="A white background with black and white clouds&#10;&#10;AI-generated content may be incorrect.">
            <a:extLst>
              <a:ext uri="{FF2B5EF4-FFF2-40B4-BE49-F238E27FC236}">
                <a16:creationId xmlns:a16="http://schemas.microsoft.com/office/drawing/2014/main" id="{6A3FB10A-9BE0-201F-5983-D2FA180AB372}"/>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pic>
        <p:nvPicPr>
          <p:cNvPr id="2" name="Picture 1" descr="A blue and orange logo&#10;&#10;AI-generated content may be incorrect.">
            <a:extLst>
              <a:ext uri="{FF2B5EF4-FFF2-40B4-BE49-F238E27FC236}">
                <a16:creationId xmlns:a16="http://schemas.microsoft.com/office/drawing/2014/main" id="{53751DFB-89A7-B21B-EC9E-026951E0FA50}"/>
              </a:ext>
            </a:extLst>
          </p:cNvPr>
          <p:cNvPicPr>
            <a:picLocks noGrp="1" noRot="1" noChangeAspect="1" noMove="1" noResize="1" noEditPoints="1" noAdjustHandles="1" noChangeArrowheads="1" noChangeShapeType="1" noCrop="1"/>
          </p:cNvPicPr>
          <p:nvPr/>
        </p:nvPicPr>
        <p:blipFill>
          <a:blip r:embed="rId4"/>
          <a:stretch>
            <a:fillRect/>
          </a:stretch>
        </p:blipFill>
        <p:spPr>
          <a:xfrm>
            <a:off x="10188307" y="5577841"/>
            <a:ext cx="1558075" cy="615748"/>
          </a:xfrm>
          <a:prstGeom prst="rect">
            <a:avLst/>
          </a:prstGeom>
        </p:spPr>
      </p:pic>
      <p:sp>
        <p:nvSpPr>
          <p:cNvPr id="3" name="Title 1">
            <a:extLst>
              <a:ext uri="{FF2B5EF4-FFF2-40B4-BE49-F238E27FC236}">
                <a16:creationId xmlns:a16="http://schemas.microsoft.com/office/drawing/2014/main" id="{2025FFE6-4743-723E-B9F2-0AC462A6790E}"/>
              </a:ext>
            </a:extLst>
          </p:cNvPr>
          <p:cNvSpPr txBox="1">
            <a:spLocks/>
          </p:cNvSpPr>
          <p:nvPr/>
        </p:nvSpPr>
        <p:spPr>
          <a:xfrm>
            <a:off x="838200" y="365127"/>
            <a:ext cx="10736179" cy="89217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i="1" dirty="0">
                <a:solidFill>
                  <a:srgbClr val="253DA6"/>
                </a:solidFill>
                <a:latin typeface="Tenorite" panose="00000500000000000000" pitchFamily="2" charset="0"/>
              </a:rPr>
              <a:t>The State of America’s Direct Support Workforce Crisis 2025</a:t>
            </a:r>
          </a:p>
          <a:p>
            <a:pPr algn="l"/>
            <a:r>
              <a:rPr lang="en-US" sz="3600" b="1" dirty="0">
                <a:solidFill>
                  <a:srgbClr val="F26621"/>
                </a:solidFill>
                <a:latin typeface="Tenorite" panose="00000500000000000000" pitchFamily="2" charset="0"/>
              </a:rPr>
              <a:t>PRELIMINARY FINDINGS: SUPPLEMENTAL INDICATORS</a:t>
            </a:r>
          </a:p>
        </p:txBody>
      </p:sp>
      <p:sp>
        <p:nvSpPr>
          <p:cNvPr id="4" name="Content Placeholder 2">
            <a:extLst>
              <a:ext uri="{FF2B5EF4-FFF2-40B4-BE49-F238E27FC236}">
                <a16:creationId xmlns:a16="http://schemas.microsoft.com/office/drawing/2014/main" id="{12C221C0-5FD0-E0E8-5E35-48154F400AC9}"/>
              </a:ext>
            </a:extLst>
          </p:cNvPr>
          <p:cNvSpPr txBox="1">
            <a:spLocks/>
          </p:cNvSpPr>
          <p:nvPr/>
        </p:nvSpPr>
        <p:spPr>
          <a:xfrm>
            <a:off x="838200" y="1622427"/>
            <a:ext cx="10629901" cy="40051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75%</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of respondents provided </a:t>
            </a: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unreimbursed assistance to demonstrate continued eligibility</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for Medicaid</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78%</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of respondents supported </a:t>
            </a: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people with I/DD who temporarily lost access to services</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due to difficulty navigating the administrative process</a:t>
            </a:r>
          </a:p>
          <a:p>
            <a:pPr marL="342900" marR="0" lvl="0" indent="-342900" algn="l" defTabSz="914400" rtl="0" eaLnBrk="1" fontAlgn="auto" latinLnBrk="0" hangingPunct="1">
              <a:lnSpc>
                <a:spcPct val="90000"/>
              </a:lnSpc>
              <a:spcBef>
                <a:spcPts val="1000"/>
              </a:spcBef>
              <a:spcAft>
                <a:spcPts val="0"/>
              </a:spcAft>
              <a:buClr>
                <a:srgbClr val="F26621"/>
              </a:buClr>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60% </a:t>
            </a:r>
            <a:r>
              <a:rPr kumimoji="0" lang="en-US" sz="24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of respondents </a:t>
            </a:r>
            <a:r>
              <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contributed to positive rural health outcomes</a:t>
            </a:r>
            <a:endParaRPr lang="en-US" sz="2400" b="1" dirty="0">
              <a:solidFill>
                <a:prstClr val="black"/>
              </a:solidFill>
              <a:latin typeface="Tenorite" panose="00000500000000000000" pitchFamily="2" charset="0"/>
            </a:endParaRPr>
          </a:p>
          <a:p>
            <a:pPr marR="0" lvl="0" algn="l" defTabSz="914400" rtl="0" eaLnBrk="1" fontAlgn="auto" latinLnBrk="0" hangingPunct="1">
              <a:lnSpc>
                <a:spcPct val="90000"/>
              </a:lnSpc>
              <a:spcBef>
                <a:spcPts val="0"/>
              </a:spcBef>
              <a:spcAft>
                <a:spcPts val="0"/>
              </a:spcAft>
              <a:buClr>
                <a:srgbClr val="F26621"/>
              </a:buClr>
              <a:buSzTx/>
              <a:tabLst/>
              <a:defRPr/>
            </a:pPr>
            <a:r>
              <a:rPr kumimoji="0" lang="en-US" b="1"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a:t>
            </a:r>
          </a:p>
          <a:p>
            <a:pPr marR="0" lvl="0" algn="l" defTabSz="914400" rtl="0" eaLnBrk="1" fontAlgn="auto" latinLnBrk="0" hangingPunct="1">
              <a:lnSpc>
                <a:spcPct val="90000"/>
              </a:lnSpc>
              <a:spcBef>
                <a:spcPts val="0"/>
              </a:spcBef>
              <a:spcAft>
                <a:spcPts val="0"/>
              </a:spcAft>
              <a:buClr>
                <a:srgbClr val="F26621"/>
              </a:buClr>
              <a:buSzTx/>
              <a:tabLst/>
              <a:defRPr/>
            </a:pPr>
            <a:r>
              <a:rPr lang="en-US" b="1" dirty="0">
                <a:solidFill>
                  <a:prstClr val="black"/>
                </a:solidFill>
                <a:latin typeface="Tenorite" panose="00000500000000000000" pitchFamily="2" charset="0"/>
              </a:rPr>
              <a:t>	</a:t>
            </a:r>
            <a:r>
              <a:rPr kumimoji="0" lang="en-US" i="1" u="none" strike="noStrike" kern="1200" cap="none" spc="0" normalizeH="0" baseline="0" noProof="0" dirty="0">
                <a:ln>
                  <a:noFill/>
                </a:ln>
                <a:solidFill>
                  <a:prstClr val="black"/>
                </a:solidFill>
                <a:effectLst/>
                <a:uLnTx/>
                <a:uFillTx/>
                <a:latin typeface="Tenorite" panose="00000500000000000000" pitchFamily="2" charset="0"/>
                <a:ea typeface="+mn-ea"/>
                <a:cs typeface="+mn-cs"/>
              </a:rPr>
              <a:t>“We have pulled back supporting new referrals in rural areas due to </a:t>
            </a:r>
          </a:p>
          <a:p>
            <a:pPr marR="0" lvl="0" algn="l" defTabSz="914400" rtl="0" eaLnBrk="1" fontAlgn="auto" latinLnBrk="0" hangingPunct="1">
              <a:lnSpc>
                <a:spcPct val="90000"/>
              </a:lnSpc>
              <a:spcBef>
                <a:spcPts val="0"/>
              </a:spcBef>
              <a:spcAft>
                <a:spcPts val="0"/>
              </a:spcAft>
              <a:buClr>
                <a:srgbClr val="F26621"/>
              </a:buClr>
              <a:buSzTx/>
              <a:tabLst/>
              <a:defRPr/>
            </a:pPr>
            <a:r>
              <a:rPr lang="en-US" i="1" dirty="0">
                <a:solidFill>
                  <a:prstClr val="black"/>
                </a:solidFill>
                <a:latin typeface="Tenorite" panose="00000500000000000000" pitchFamily="2" charset="0"/>
              </a:rPr>
              <a:t>	</a:t>
            </a:r>
            <a:r>
              <a:rPr kumimoji="0" lang="en-US" i="1" u="none" strike="noStrike" kern="1200" cap="none" spc="0" normalizeH="0" baseline="0" noProof="0" dirty="0">
                <a:ln>
                  <a:noFill/>
                </a:ln>
                <a:solidFill>
                  <a:prstClr val="black"/>
                </a:solidFill>
                <a:effectLst/>
                <a:uLnTx/>
                <a:uFillTx/>
                <a:latin typeface="Tenorite" panose="00000500000000000000" pitchFamily="2" charset="0"/>
                <a:ea typeface="+mn-ea"/>
                <a:cs typeface="+mn-cs"/>
              </a:rPr>
              <a:t>the difficulty finding staff to travel to those areas and the cost to drive 	there.” </a:t>
            </a:r>
          </a:p>
          <a:p>
            <a:pPr marR="0" lvl="0" algn="l" defTabSz="914400" rtl="0" eaLnBrk="1" fontAlgn="auto" latinLnBrk="0" hangingPunct="1">
              <a:lnSpc>
                <a:spcPct val="90000"/>
              </a:lnSpc>
              <a:spcBef>
                <a:spcPts val="1000"/>
              </a:spcBef>
              <a:spcAft>
                <a:spcPts val="0"/>
              </a:spcAft>
              <a:buClr>
                <a:srgbClr val="F26621"/>
              </a:buClr>
              <a:buSzTx/>
              <a:tabLst/>
              <a:defRPr/>
            </a:pPr>
            <a:endParaRPr kumimoji="0" lang="en-US" sz="24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endParaRPr>
          </a:p>
        </p:txBody>
      </p:sp>
    </p:spTree>
    <p:extLst>
      <p:ext uri="{BB962C8B-B14F-4D97-AF65-F5344CB8AC3E}">
        <p14:creationId xmlns:p14="http://schemas.microsoft.com/office/powerpoint/2010/main" val="2571246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4269CD6EF494A80525BCA5841C0A6" ma:contentTypeVersion="19" ma:contentTypeDescription="Create a new document." ma:contentTypeScope="" ma:versionID="d50784c4c57148949b83473c420caa1a">
  <xsd:schema xmlns:xsd="http://www.w3.org/2001/XMLSchema" xmlns:xs="http://www.w3.org/2001/XMLSchema" xmlns:p="http://schemas.microsoft.com/office/2006/metadata/properties" xmlns:ns2="9872adaa-3159-47aa-8aba-90ec1f775ed5" xmlns:ns3="9e0dcafb-52ed-4019-bff5-2bbb932a3d7f" targetNamespace="http://schemas.microsoft.com/office/2006/metadata/properties" ma:root="true" ma:fieldsID="6f74aad990b8d063d7e4446750dd2c60" ns2:_="" ns3:_="">
    <xsd:import namespace="9872adaa-3159-47aa-8aba-90ec1f775ed5"/>
    <xsd:import namespace="9e0dcafb-52ed-4019-bff5-2bbb932a3d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2adaa-3159-47aa-8aba-90ec1f775e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169bdf-c623-4359-a7d7-b435879297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0dcafb-52ed-4019-bff5-2bbb932a3d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b59b5d-7fe4-495a-b13f-3ad9ccdc38d7}" ma:internalName="TaxCatchAll" ma:showField="CatchAllData" ma:web="9e0dcafb-52ed-4019-bff5-2bbb932a3d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2adaa-3159-47aa-8aba-90ec1f775ed5">
      <Terms xmlns="http://schemas.microsoft.com/office/infopath/2007/PartnerControls"/>
    </lcf76f155ced4ddcb4097134ff3c332f>
    <TaxCatchAll xmlns="9e0dcafb-52ed-4019-bff5-2bbb932a3d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0975D2-9694-42C7-A03E-B5088549FDE6}">
  <ds:schemaRefs>
    <ds:schemaRef ds:uri="9872adaa-3159-47aa-8aba-90ec1f775ed5"/>
    <ds:schemaRef ds:uri="9e0dcafb-52ed-4019-bff5-2bbb932a3d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345577B-135B-4478-ADE4-EB4D8905DB01}">
  <ds:schemaRefs>
    <ds:schemaRef ds:uri="9872adaa-3159-47aa-8aba-90ec1f775ed5"/>
    <ds:schemaRef ds:uri="9e0dcafb-52ed-4019-bff5-2bbb932a3d7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5E92936-5542-4E68-8D3C-15E2266D17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2101</TotalTime>
  <Words>1921</Words>
  <Application>Microsoft Office PowerPoint</Application>
  <PresentationFormat>Widescreen</PresentationFormat>
  <Paragraphs>225</Paragraphs>
  <Slides>35</Slides>
  <Notes>7</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35</vt:i4>
      </vt:variant>
    </vt:vector>
  </HeadingPairs>
  <TitlesOfParts>
    <vt:vector size="49" baseType="lpstr">
      <vt:lpstr>Aptos</vt:lpstr>
      <vt:lpstr>Aptos Display</vt:lpstr>
      <vt:lpstr>Arial</vt:lpstr>
      <vt:lpstr>Montserrat</vt:lpstr>
      <vt:lpstr>Tenorite</vt:lpstr>
      <vt:lpstr>7_Custom Design</vt:lpstr>
      <vt:lpstr>8_Custom Design</vt:lpstr>
      <vt:lpstr>1_Custom Design</vt:lpstr>
      <vt:lpstr>Custom Design</vt:lpstr>
      <vt:lpstr>2_Custom Design</vt:lpstr>
      <vt:lpstr>3_Custom Design</vt:lpstr>
      <vt:lpstr>4_Custom Design</vt:lpstr>
      <vt:lpstr>5_Custom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Karyn Baskette</dc:creator>
  <cp:lastModifiedBy>Sean Luechtefeld</cp:lastModifiedBy>
  <cp:revision>1</cp:revision>
  <dcterms:created xsi:type="dcterms:W3CDTF">2024-04-26T16:08:10Z</dcterms:created>
  <dcterms:modified xsi:type="dcterms:W3CDTF">2025-09-03T03:53:51Z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0x010100ECD4269CD6EF494A80525BCA5841C0A6</vt:lpwstr>
  </property>
  <property fmtid="{D5CDD505-2E9C-101B-9397-08002B2CF9AE}" pid="3" name="MediaServiceImageTags">
    <vt:lpwstr/>
  </property>
</Properties>
</file>