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73" r:id="rId9"/>
    <p:sldId id="279" r:id="rId10"/>
    <p:sldId id="274" r:id="rId11"/>
    <p:sldId id="275" r:id="rId12"/>
    <p:sldId id="266" r:id="rId13"/>
    <p:sldId id="261" r:id="rId14"/>
    <p:sldId id="262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09E7E7-BD71-4DED-948A-7A39D3076890}" v="45" dt="2025-08-27T20:32:11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89" autoAdjust="0"/>
    <p:restoredTop sz="67266" autoAdjust="0"/>
  </p:normalViewPr>
  <p:slideViewPr>
    <p:cSldViewPr snapToGrid="0" snapToObjects="1">
      <p:cViewPr varScale="1">
        <p:scale>
          <a:sx n="66" d="100"/>
          <a:sy n="66" d="100"/>
        </p:scale>
        <p:origin x="102" y="18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hyperlink" Target="https://arcminnesota.org/public-policy/advocacy-toolkit/" TargetMode="External"/><Relationship Id="rId2" Type="http://schemas.openxmlformats.org/officeDocument/2006/relationships/hyperlink" Target="https://minnesotanonprofits.org/resources-tools/topics/advocacy-public-policy" TargetMode="External"/><Relationship Id="rId1" Type="http://schemas.openxmlformats.org/officeDocument/2006/relationships/hyperlink" Target="https://mohrmn.org/advocacy/" TargetMode="External"/><Relationship Id="rId5" Type="http://schemas.openxmlformats.org/officeDocument/2006/relationships/hyperlink" Target="https://www.ancor.org/advocacy/toolkit/" TargetMode="External"/><Relationship Id="rId4" Type="http://schemas.openxmlformats.org/officeDocument/2006/relationships/hyperlink" Target="https://disabilityhubmn.org/?gad_source=1&amp;gad_campaignid=22154015164&amp;gbraid=0AAAAAqsX9htc9TaOpFmIdS15FFaOxmceY&amp;gclid=EAIaIQobChMI94DWnumrjwMVjEP_AR1dhAW3EAAYASAAEgIv5_D_BwE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hyperlink" Target="https://arcminnesota.org/public-policy/advocacy-toolkit/" TargetMode="External"/><Relationship Id="rId2" Type="http://schemas.openxmlformats.org/officeDocument/2006/relationships/hyperlink" Target="https://minnesotanonprofits.org/resources-tools/topics/advocacy-public-policy" TargetMode="External"/><Relationship Id="rId1" Type="http://schemas.openxmlformats.org/officeDocument/2006/relationships/hyperlink" Target="https://mohrmn.org/advocacy/" TargetMode="External"/><Relationship Id="rId5" Type="http://schemas.openxmlformats.org/officeDocument/2006/relationships/hyperlink" Target="https://www.ancor.org/advocacy/toolkit/" TargetMode="External"/><Relationship Id="rId4" Type="http://schemas.openxmlformats.org/officeDocument/2006/relationships/hyperlink" Target="https://disabilityhubmn.org/?gad_source=1&amp;gad_campaignid=22154015164&amp;gbraid=0AAAAAqsX9htc9TaOpFmIdS15FFaOxmceY&amp;gclid=EAIaIQobChMI94DWnumrjwMVjEP_AR1dhAW3EAAYASAAEgIv5_D_Bw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52DC82-8776-47E6-92A5-9226896CE14F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83F4457-2E98-4C0D-8911-003915EC4428}">
      <dgm:prSet/>
      <dgm:spPr/>
      <dgm:t>
        <a:bodyPr/>
        <a:lstStyle/>
        <a:p>
          <a:r>
            <a:rPr lang="en-US" b="0" i="0" dirty="0"/>
            <a:t> Your Voice = Your Power</a:t>
          </a:r>
          <a:endParaRPr lang="en-US" dirty="0"/>
        </a:p>
      </dgm:t>
    </dgm:pt>
    <dgm:pt modelId="{12644198-5FF8-40D3-90D8-3A2B7B6E13A7}" type="parTrans" cxnId="{86F77460-99CD-462F-B4D5-EFD50BE55D25}">
      <dgm:prSet/>
      <dgm:spPr/>
      <dgm:t>
        <a:bodyPr/>
        <a:lstStyle/>
        <a:p>
          <a:endParaRPr lang="en-US"/>
        </a:p>
      </dgm:t>
    </dgm:pt>
    <dgm:pt modelId="{65AAC3E4-C53A-4E1F-A89A-F97A09AC22B9}" type="sibTrans" cxnId="{86F77460-99CD-462F-B4D5-EFD50BE55D25}">
      <dgm:prSet/>
      <dgm:spPr/>
      <dgm:t>
        <a:bodyPr/>
        <a:lstStyle/>
        <a:p>
          <a:endParaRPr lang="en-US"/>
        </a:p>
      </dgm:t>
    </dgm:pt>
    <dgm:pt modelId="{615608E7-3D6F-40CB-AEE8-4AFBD5EF4857}">
      <dgm:prSet/>
      <dgm:spPr/>
      <dgm:t>
        <a:bodyPr/>
        <a:lstStyle/>
        <a:p>
          <a:r>
            <a:rPr lang="en-US" b="0" i="0" dirty="0"/>
            <a:t>Policies affect services, funding, and rights</a:t>
          </a:r>
          <a:endParaRPr lang="en-US" dirty="0"/>
        </a:p>
      </dgm:t>
    </dgm:pt>
    <dgm:pt modelId="{2DC99CC7-E0B2-49E0-8F8D-D6043ADA0211}" type="parTrans" cxnId="{F86BE906-EDF7-4BB6-AE33-C3FF18423B6E}">
      <dgm:prSet/>
      <dgm:spPr/>
      <dgm:t>
        <a:bodyPr/>
        <a:lstStyle/>
        <a:p>
          <a:endParaRPr lang="en-US"/>
        </a:p>
      </dgm:t>
    </dgm:pt>
    <dgm:pt modelId="{EA3397DD-4C85-4BC1-860E-E44E7B828533}" type="sibTrans" cxnId="{F86BE906-EDF7-4BB6-AE33-C3FF18423B6E}">
      <dgm:prSet/>
      <dgm:spPr/>
      <dgm:t>
        <a:bodyPr/>
        <a:lstStyle/>
        <a:p>
          <a:endParaRPr lang="en-US"/>
        </a:p>
      </dgm:t>
    </dgm:pt>
    <dgm:pt modelId="{4F3F9B78-3D04-4266-97AF-E6E2C817273E}">
      <dgm:prSet/>
      <dgm:spPr/>
      <dgm:t>
        <a:bodyPr/>
        <a:lstStyle/>
        <a:p>
          <a:r>
            <a:rPr lang="en-US" b="0" i="0" dirty="0"/>
            <a:t>Advocacy leads to:</a:t>
          </a:r>
          <a:endParaRPr lang="en-US" dirty="0"/>
        </a:p>
      </dgm:t>
    </dgm:pt>
    <dgm:pt modelId="{F1AE0CBE-4929-4A21-82F9-FCA27392E0D9}" type="parTrans" cxnId="{3443743B-26BD-4E78-A12B-C210C3C1BCC2}">
      <dgm:prSet/>
      <dgm:spPr/>
      <dgm:t>
        <a:bodyPr/>
        <a:lstStyle/>
        <a:p>
          <a:endParaRPr lang="en-US"/>
        </a:p>
      </dgm:t>
    </dgm:pt>
    <dgm:pt modelId="{A9660BC5-6543-4867-A220-7029A293CF2C}" type="sibTrans" cxnId="{3443743B-26BD-4E78-A12B-C210C3C1BCC2}">
      <dgm:prSet/>
      <dgm:spPr/>
      <dgm:t>
        <a:bodyPr/>
        <a:lstStyle/>
        <a:p>
          <a:endParaRPr lang="en-US"/>
        </a:p>
      </dgm:t>
    </dgm:pt>
    <dgm:pt modelId="{AF906D28-FD03-4C87-AE6D-22E021F7BA23}">
      <dgm:prSet/>
      <dgm:spPr/>
      <dgm:t>
        <a:bodyPr/>
        <a:lstStyle/>
        <a:p>
          <a:r>
            <a:rPr lang="en-US" b="0" i="0"/>
            <a:t>Better accessibility</a:t>
          </a:r>
          <a:endParaRPr lang="en-US"/>
        </a:p>
      </dgm:t>
    </dgm:pt>
    <dgm:pt modelId="{7028D772-EC64-4C78-9EE7-182DBFB0242E}" type="parTrans" cxnId="{95C9B12D-8CD5-47B7-8A39-76729CE4AD1B}">
      <dgm:prSet/>
      <dgm:spPr/>
      <dgm:t>
        <a:bodyPr/>
        <a:lstStyle/>
        <a:p>
          <a:endParaRPr lang="en-US"/>
        </a:p>
      </dgm:t>
    </dgm:pt>
    <dgm:pt modelId="{0D238FA4-5E7B-4911-9390-81F6A6590B09}" type="sibTrans" cxnId="{95C9B12D-8CD5-47B7-8A39-76729CE4AD1B}">
      <dgm:prSet/>
      <dgm:spPr/>
      <dgm:t>
        <a:bodyPr/>
        <a:lstStyle/>
        <a:p>
          <a:endParaRPr lang="en-US"/>
        </a:p>
      </dgm:t>
    </dgm:pt>
    <dgm:pt modelId="{01DDE363-259A-4212-948A-BF6E72598955}">
      <dgm:prSet/>
      <dgm:spPr/>
      <dgm:t>
        <a:bodyPr/>
        <a:lstStyle/>
        <a:p>
          <a:r>
            <a:rPr lang="en-US" b="0" i="0"/>
            <a:t>More inclusive communities</a:t>
          </a:r>
          <a:endParaRPr lang="en-US"/>
        </a:p>
      </dgm:t>
    </dgm:pt>
    <dgm:pt modelId="{585840A3-467B-4800-8333-95DC80172C8F}" type="parTrans" cxnId="{B97E962F-7C44-433D-8364-6CED26C4FA7D}">
      <dgm:prSet/>
      <dgm:spPr/>
      <dgm:t>
        <a:bodyPr/>
        <a:lstStyle/>
        <a:p>
          <a:endParaRPr lang="en-US"/>
        </a:p>
      </dgm:t>
    </dgm:pt>
    <dgm:pt modelId="{894114D4-5C4A-426F-A136-C475A241556D}" type="sibTrans" cxnId="{B97E962F-7C44-433D-8364-6CED26C4FA7D}">
      <dgm:prSet/>
      <dgm:spPr/>
      <dgm:t>
        <a:bodyPr/>
        <a:lstStyle/>
        <a:p>
          <a:endParaRPr lang="en-US"/>
        </a:p>
      </dgm:t>
    </dgm:pt>
    <dgm:pt modelId="{9CA56662-457D-428F-84F5-DF74B5CACB98}">
      <dgm:prSet/>
      <dgm:spPr/>
      <dgm:t>
        <a:bodyPr/>
        <a:lstStyle/>
        <a:p>
          <a:r>
            <a:rPr lang="en-US" b="0" i="0"/>
            <a:t>Stronger support systems</a:t>
          </a:r>
          <a:endParaRPr lang="en-US"/>
        </a:p>
      </dgm:t>
    </dgm:pt>
    <dgm:pt modelId="{2B17F863-4B1C-44F3-8579-82DEA6BA4066}" type="parTrans" cxnId="{79ADA0C4-65F9-48C3-A468-C818C62D3A17}">
      <dgm:prSet/>
      <dgm:spPr/>
      <dgm:t>
        <a:bodyPr/>
        <a:lstStyle/>
        <a:p>
          <a:endParaRPr lang="en-US"/>
        </a:p>
      </dgm:t>
    </dgm:pt>
    <dgm:pt modelId="{99A49F3C-557D-4C91-A020-384711B2F80E}" type="sibTrans" cxnId="{79ADA0C4-65F9-48C3-A468-C818C62D3A17}">
      <dgm:prSet/>
      <dgm:spPr/>
      <dgm:t>
        <a:bodyPr/>
        <a:lstStyle/>
        <a:p>
          <a:endParaRPr lang="en-US"/>
        </a:p>
      </dgm:t>
    </dgm:pt>
    <dgm:pt modelId="{C47BFEA1-1A00-4CA8-8525-F212EB21E853}" type="pres">
      <dgm:prSet presAssocID="{8152DC82-8776-47E6-92A5-9226896CE14F}" presName="Name0" presStyleCnt="0">
        <dgm:presLayoutVars>
          <dgm:dir/>
          <dgm:animLvl val="lvl"/>
          <dgm:resizeHandles val="exact"/>
        </dgm:presLayoutVars>
      </dgm:prSet>
      <dgm:spPr/>
    </dgm:pt>
    <dgm:pt modelId="{5D811BFE-D962-4B4A-8ED2-6BE4049636F6}" type="pres">
      <dgm:prSet presAssocID="{4F3F9B78-3D04-4266-97AF-E6E2C817273E}" presName="boxAndChildren" presStyleCnt="0"/>
      <dgm:spPr/>
    </dgm:pt>
    <dgm:pt modelId="{E9DBBB9B-593F-4D41-AFEE-C31D72EA3C70}" type="pres">
      <dgm:prSet presAssocID="{4F3F9B78-3D04-4266-97AF-E6E2C817273E}" presName="parentTextBox" presStyleLbl="node1" presStyleIdx="0" presStyleCnt="3"/>
      <dgm:spPr/>
    </dgm:pt>
    <dgm:pt modelId="{0E515F71-3284-4B89-A484-7BBAC64B1E2E}" type="pres">
      <dgm:prSet presAssocID="{4F3F9B78-3D04-4266-97AF-E6E2C817273E}" presName="entireBox" presStyleLbl="node1" presStyleIdx="0" presStyleCnt="3"/>
      <dgm:spPr/>
    </dgm:pt>
    <dgm:pt modelId="{17C9362B-868F-4AA7-A43A-007E5D9CDB15}" type="pres">
      <dgm:prSet presAssocID="{4F3F9B78-3D04-4266-97AF-E6E2C817273E}" presName="descendantBox" presStyleCnt="0"/>
      <dgm:spPr/>
    </dgm:pt>
    <dgm:pt modelId="{FBB7BC41-ED4F-4EB4-B8A5-4606BB2E082D}" type="pres">
      <dgm:prSet presAssocID="{AF906D28-FD03-4C87-AE6D-22E021F7BA23}" presName="childTextBox" presStyleLbl="fgAccFollowNode1" presStyleIdx="0" presStyleCnt="3">
        <dgm:presLayoutVars>
          <dgm:bulletEnabled val="1"/>
        </dgm:presLayoutVars>
      </dgm:prSet>
      <dgm:spPr/>
    </dgm:pt>
    <dgm:pt modelId="{396816BA-5B85-4545-9A5D-F50F16CCEE87}" type="pres">
      <dgm:prSet presAssocID="{01DDE363-259A-4212-948A-BF6E72598955}" presName="childTextBox" presStyleLbl="fgAccFollowNode1" presStyleIdx="1" presStyleCnt="3">
        <dgm:presLayoutVars>
          <dgm:bulletEnabled val="1"/>
        </dgm:presLayoutVars>
      </dgm:prSet>
      <dgm:spPr/>
    </dgm:pt>
    <dgm:pt modelId="{BB81F7BD-185C-4F84-A191-3172A0F47D1E}" type="pres">
      <dgm:prSet presAssocID="{9CA56662-457D-428F-84F5-DF74B5CACB98}" presName="childTextBox" presStyleLbl="fgAccFollowNode1" presStyleIdx="2" presStyleCnt="3">
        <dgm:presLayoutVars>
          <dgm:bulletEnabled val="1"/>
        </dgm:presLayoutVars>
      </dgm:prSet>
      <dgm:spPr/>
    </dgm:pt>
    <dgm:pt modelId="{348C5E64-8E0C-4E3A-9DF1-82E55411A3D8}" type="pres">
      <dgm:prSet presAssocID="{EA3397DD-4C85-4BC1-860E-E44E7B828533}" presName="sp" presStyleCnt="0"/>
      <dgm:spPr/>
    </dgm:pt>
    <dgm:pt modelId="{806AB194-17F4-46A6-ACDC-2828E93CF664}" type="pres">
      <dgm:prSet presAssocID="{615608E7-3D6F-40CB-AEE8-4AFBD5EF4857}" presName="arrowAndChildren" presStyleCnt="0"/>
      <dgm:spPr/>
    </dgm:pt>
    <dgm:pt modelId="{E28E7DDB-1A42-4998-9910-E714ACB3F796}" type="pres">
      <dgm:prSet presAssocID="{615608E7-3D6F-40CB-AEE8-4AFBD5EF4857}" presName="parentTextArrow" presStyleLbl="node1" presStyleIdx="1" presStyleCnt="3"/>
      <dgm:spPr/>
    </dgm:pt>
    <dgm:pt modelId="{B154D7E5-D1B2-468E-84F2-FA78EF6ED53A}" type="pres">
      <dgm:prSet presAssocID="{65AAC3E4-C53A-4E1F-A89A-F97A09AC22B9}" presName="sp" presStyleCnt="0"/>
      <dgm:spPr/>
    </dgm:pt>
    <dgm:pt modelId="{EBECE4A5-65A6-41C1-8FD8-046D9E836B14}" type="pres">
      <dgm:prSet presAssocID="{683F4457-2E98-4C0D-8911-003915EC4428}" presName="arrowAndChildren" presStyleCnt="0"/>
      <dgm:spPr/>
    </dgm:pt>
    <dgm:pt modelId="{D089F0AB-75AA-4598-89E3-B7FBAB67C0DD}" type="pres">
      <dgm:prSet presAssocID="{683F4457-2E98-4C0D-8911-003915EC4428}" presName="parentTextArrow" presStyleLbl="node1" presStyleIdx="2" presStyleCnt="3"/>
      <dgm:spPr/>
    </dgm:pt>
  </dgm:ptLst>
  <dgm:cxnLst>
    <dgm:cxn modelId="{F86BE906-EDF7-4BB6-AE33-C3FF18423B6E}" srcId="{8152DC82-8776-47E6-92A5-9226896CE14F}" destId="{615608E7-3D6F-40CB-AEE8-4AFBD5EF4857}" srcOrd="1" destOrd="0" parTransId="{2DC99CC7-E0B2-49E0-8F8D-D6043ADA0211}" sibTransId="{EA3397DD-4C85-4BC1-860E-E44E7B828533}"/>
    <dgm:cxn modelId="{BACFB51B-3455-4117-A2E3-84A257D80BCB}" type="presOf" srcId="{01DDE363-259A-4212-948A-BF6E72598955}" destId="{396816BA-5B85-4545-9A5D-F50F16CCEE87}" srcOrd="0" destOrd="0" presId="urn:microsoft.com/office/officeart/2005/8/layout/process4"/>
    <dgm:cxn modelId="{95C9B12D-8CD5-47B7-8A39-76729CE4AD1B}" srcId="{4F3F9B78-3D04-4266-97AF-E6E2C817273E}" destId="{AF906D28-FD03-4C87-AE6D-22E021F7BA23}" srcOrd="0" destOrd="0" parTransId="{7028D772-EC64-4C78-9EE7-182DBFB0242E}" sibTransId="{0D238FA4-5E7B-4911-9390-81F6A6590B09}"/>
    <dgm:cxn modelId="{B97E962F-7C44-433D-8364-6CED26C4FA7D}" srcId="{4F3F9B78-3D04-4266-97AF-E6E2C817273E}" destId="{01DDE363-259A-4212-948A-BF6E72598955}" srcOrd="1" destOrd="0" parTransId="{585840A3-467B-4800-8333-95DC80172C8F}" sibTransId="{894114D4-5C4A-426F-A136-C475A241556D}"/>
    <dgm:cxn modelId="{3443743B-26BD-4E78-A12B-C210C3C1BCC2}" srcId="{8152DC82-8776-47E6-92A5-9226896CE14F}" destId="{4F3F9B78-3D04-4266-97AF-E6E2C817273E}" srcOrd="2" destOrd="0" parTransId="{F1AE0CBE-4929-4A21-82F9-FCA27392E0D9}" sibTransId="{A9660BC5-6543-4867-A220-7029A293CF2C}"/>
    <dgm:cxn modelId="{86F77460-99CD-462F-B4D5-EFD50BE55D25}" srcId="{8152DC82-8776-47E6-92A5-9226896CE14F}" destId="{683F4457-2E98-4C0D-8911-003915EC4428}" srcOrd="0" destOrd="0" parTransId="{12644198-5FF8-40D3-90D8-3A2B7B6E13A7}" sibTransId="{65AAC3E4-C53A-4E1F-A89A-F97A09AC22B9}"/>
    <dgm:cxn modelId="{D75EF14A-4DA0-4541-9E70-32CA6A72076F}" type="presOf" srcId="{4F3F9B78-3D04-4266-97AF-E6E2C817273E}" destId="{E9DBBB9B-593F-4D41-AFEE-C31D72EA3C70}" srcOrd="0" destOrd="0" presId="urn:microsoft.com/office/officeart/2005/8/layout/process4"/>
    <dgm:cxn modelId="{D8B72A86-07D5-4037-9179-49D7796D3707}" type="presOf" srcId="{9CA56662-457D-428F-84F5-DF74B5CACB98}" destId="{BB81F7BD-185C-4F84-A191-3172A0F47D1E}" srcOrd="0" destOrd="0" presId="urn:microsoft.com/office/officeart/2005/8/layout/process4"/>
    <dgm:cxn modelId="{BB05F190-AD78-4113-97F8-D76EFFDFE2E3}" type="presOf" srcId="{683F4457-2E98-4C0D-8911-003915EC4428}" destId="{D089F0AB-75AA-4598-89E3-B7FBAB67C0DD}" srcOrd="0" destOrd="0" presId="urn:microsoft.com/office/officeart/2005/8/layout/process4"/>
    <dgm:cxn modelId="{DCCC01AE-E6EF-47BE-B39F-0D22E5D2D5C6}" type="presOf" srcId="{8152DC82-8776-47E6-92A5-9226896CE14F}" destId="{C47BFEA1-1A00-4CA8-8525-F212EB21E853}" srcOrd="0" destOrd="0" presId="urn:microsoft.com/office/officeart/2005/8/layout/process4"/>
    <dgm:cxn modelId="{79ADA0C4-65F9-48C3-A468-C818C62D3A17}" srcId="{4F3F9B78-3D04-4266-97AF-E6E2C817273E}" destId="{9CA56662-457D-428F-84F5-DF74B5CACB98}" srcOrd="2" destOrd="0" parTransId="{2B17F863-4B1C-44F3-8579-82DEA6BA4066}" sibTransId="{99A49F3C-557D-4C91-A020-384711B2F80E}"/>
    <dgm:cxn modelId="{CEFD14CC-9C19-48F2-9AA5-E1EABA9730E9}" type="presOf" srcId="{615608E7-3D6F-40CB-AEE8-4AFBD5EF4857}" destId="{E28E7DDB-1A42-4998-9910-E714ACB3F796}" srcOrd="0" destOrd="0" presId="urn:microsoft.com/office/officeart/2005/8/layout/process4"/>
    <dgm:cxn modelId="{0D90E7D1-578E-4A43-8C43-FE7A63EE81FF}" type="presOf" srcId="{4F3F9B78-3D04-4266-97AF-E6E2C817273E}" destId="{0E515F71-3284-4B89-A484-7BBAC64B1E2E}" srcOrd="1" destOrd="0" presId="urn:microsoft.com/office/officeart/2005/8/layout/process4"/>
    <dgm:cxn modelId="{BB830AE9-5688-4957-8DD5-0B66A2DAFF8F}" type="presOf" srcId="{AF906D28-FD03-4C87-AE6D-22E021F7BA23}" destId="{FBB7BC41-ED4F-4EB4-B8A5-4606BB2E082D}" srcOrd="0" destOrd="0" presId="urn:microsoft.com/office/officeart/2005/8/layout/process4"/>
    <dgm:cxn modelId="{E5A3C8D5-18ED-41A4-9AD3-4595EDC46B7D}" type="presParOf" srcId="{C47BFEA1-1A00-4CA8-8525-F212EB21E853}" destId="{5D811BFE-D962-4B4A-8ED2-6BE4049636F6}" srcOrd="0" destOrd="0" presId="urn:microsoft.com/office/officeart/2005/8/layout/process4"/>
    <dgm:cxn modelId="{F271BA0B-6F22-4E70-9409-56377B13D527}" type="presParOf" srcId="{5D811BFE-D962-4B4A-8ED2-6BE4049636F6}" destId="{E9DBBB9B-593F-4D41-AFEE-C31D72EA3C70}" srcOrd="0" destOrd="0" presId="urn:microsoft.com/office/officeart/2005/8/layout/process4"/>
    <dgm:cxn modelId="{748AEA0D-3E02-412A-97DD-4B22B913639E}" type="presParOf" srcId="{5D811BFE-D962-4B4A-8ED2-6BE4049636F6}" destId="{0E515F71-3284-4B89-A484-7BBAC64B1E2E}" srcOrd="1" destOrd="0" presId="urn:microsoft.com/office/officeart/2005/8/layout/process4"/>
    <dgm:cxn modelId="{BDCF5D6B-8746-4B05-B27F-0B05CF959EDE}" type="presParOf" srcId="{5D811BFE-D962-4B4A-8ED2-6BE4049636F6}" destId="{17C9362B-868F-4AA7-A43A-007E5D9CDB15}" srcOrd="2" destOrd="0" presId="urn:microsoft.com/office/officeart/2005/8/layout/process4"/>
    <dgm:cxn modelId="{C30DE3D2-6013-4287-BEC5-1DA5AAA48D7F}" type="presParOf" srcId="{17C9362B-868F-4AA7-A43A-007E5D9CDB15}" destId="{FBB7BC41-ED4F-4EB4-B8A5-4606BB2E082D}" srcOrd="0" destOrd="0" presId="urn:microsoft.com/office/officeart/2005/8/layout/process4"/>
    <dgm:cxn modelId="{12C742D6-E618-4140-8E3B-F04CA6D2509A}" type="presParOf" srcId="{17C9362B-868F-4AA7-A43A-007E5D9CDB15}" destId="{396816BA-5B85-4545-9A5D-F50F16CCEE87}" srcOrd="1" destOrd="0" presId="urn:microsoft.com/office/officeart/2005/8/layout/process4"/>
    <dgm:cxn modelId="{EA22EA9C-6E4B-4BA4-A408-4BFD39919D7A}" type="presParOf" srcId="{17C9362B-868F-4AA7-A43A-007E5D9CDB15}" destId="{BB81F7BD-185C-4F84-A191-3172A0F47D1E}" srcOrd="2" destOrd="0" presId="urn:microsoft.com/office/officeart/2005/8/layout/process4"/>
    <dgm:cxn modelId="{B736A0E6-B258-402E-8D16-9D694A4A89CD}" type="presParOf" srcId="{C47BFEA1-1A00-4CA8-8525-F212EB21E853}" destId="{348C5E64-8E0C-4E3A-9DF1-82E55411A3D8}" srcOrd="1" destOrd="0" presId="urn:microsoft.com/office/officeart/2005/8/layout/process4"/>
    <dgm:cxn modelId="{7C823D7A-E700-47D5-BA79-F85A48D4E16A}" type="presParOf" srcId="{C47BFEA1-1A00-4CA8-8525-F212EB21E853}" destId="{806AB194-17F4-46A6-ACDC-2828E93CF664}" srcOrd="2" destOrd="0" presId="urn:microsoft.com/office/officeart/2005/8/layout/process4"/>
    <dgm:cxn modelId="{F91F4164-A20B-48ED-A1ED-CAB851218F40}" type="presParOf" srcId="{806AB194-17F4-46A6-ACDC-2828E93CF664}" destId="{E28E7DDB-1A42-4998-9910-E714ACB3F796}" srcOrd="0" destOrd="0" presId="urn:microsoft.com/office/officeart/2005/8/layout/process4"/>
    <dgm:cxn modelId="{9FF13F53-491B-490F-AB65-C919B83DDC3A}" type="presParOf" srcId="{C47BFEA1-1A00-4CA8-8525-F212EB21E853}" destId="{B154D7E5-D1B2-468E-84F2-FA78EF6ED53A}" srcOrd="3" destOrd="0" presId="urn:microsoft.com/office/officeart/2005/8/layout/process4"/>
    <dgm:cxn modelId="{2A8BD089-10DC-4C4C-8452-A4DBACF6F670}" type="presParOf" srcId="{C47BFEA1-1A00-4CA8-8525-F212EB21E853}" destId="{EBECE4A5-65A6-41C1-8FD8-046D9E836B14}" srcOrd="4" destOrd="0" presId="urn:microsoft.com/office/officeart/2005/8/layout/process4"/>
    <dgm:cxn modelId="{EF9AB1D1-9DAF-4449-A2FF-E089BD7F780A}" type="presParOf" srcId="{EBECE4A5-65A6-41C1-8FD8-046D9E836B14}" destId="{D089F0AB-75AA-4598-89E3-B7FBAB67C0D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164CB6-1138-40CE-AF87-A659EFE621C9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D89621E8-B8D4-432C-983C-867DC682F34D}">
      <dgm:prSet/>
      <dgm:spPr/>
      <dgm:t>
        <a:bodyPr/>
        <a:lstStyle/>
        <a:p>
          <a:r>
            <a:rPr lang="en-US" b="0" i="0" dirty="0"/>
            <a:t>Speaking up for yourself or others</a:t>
          </a:r>
          <a:endParaRPr lang="en-US" dirty="0"/>
        </a:p>
      </dgm:t>
    </dgm:pt>
    <dgm:pt modelId="{00B2648D-2052-4B91-8FCC-DAB87431BB81}" type="parTrans" cxnId="{8ADC0366-E83B-4561-9EDC-52D9BEF23D76}">
      <dgm:prSet/>
      <dgm:spPr/>
      <dgm:t>
        <a:bodyPr/>
        <a:lstStyle/>
        <a:p>
          <a:endParaRPr lang="en-US"/>
        </a:p>
      </dgm:t>
    </dgm:pt>
    <dgm:pt modelId="{7AB1365E-468A-4002-B2FB-A784A4935541}" type="sibTrans" cxnId="{8ADC0366-E83B-4561-9EDC-52D9BEF23D76}">
      <dgm:prSet/>
      <dgm:spPr/>
      <dgm:t>
        <a:bodyPr/>
        <a:lstStyle/>
        <a:p>
          <a:endParaRPr lang="en-US"/>
        </a:p>
      </dgm:t>
    </dgm:pt>
    <dgm:pt modelId="{91992321-68B7-45F3-AAEF-1D2C4F6F7197}">
      <dgm:prSet/>
      <dgm:spPr/>
      <dgm:t>
        <a:bodyPr/>
        <a:lstStyle/>
        <a:p>
          <a:r>
            <a:rPr lang="en-US" b="0" i="0" dirty="0"/>
            <a:t>Educating decision-makers</a:t>
          </a:r>
          <a:endParaRPr lang="en-US" dirty="0"/>
        </a:p>
      </dgm:t>
    </dgm:pt>
    <dgm:pt modelId="{60871C74-E8D1-41FE-81C0-81E7C64D7E4D}" type="parTrans" cxnId="{58AA741E-8B22-4181-B9B8-D69180628DC8}">
      <dgm:prSet/>
      <dgm:spPr/>
      <dgm:t>
        <a:bodyPr/>
        <a:lstStyle/>
        <a:p>
          <a:endParaRPr lang="en-US"/>
        </a:p>
      </dgm:t>
    </dgm:pt>
    <dgm:pt modelId="{1C8254BE-34F1-413E-A08D-8FC5B6975AB4}" type="sibTrans" cxnId="{58AA741E-8B22-4181-B9B8-D69180628DC8}">
      <dgm:prSet/>
      <dgm:spPr/>
      <dgm:t>
        <a:bodyPr/>
        <a:lstStyle/>
        <a:p>
          <a:endParaRPr lang="en-US"/>
        </a:p>
      </dgm:t>
    </dgm:pt>
    <dgm:pt modelId="{84BE3E3F-A81C-432C-ACC5-6387D5B5C43F}">
      <dgm:prSet/>
      <dgm:spPr/>
      <dgm:t>
        <a:bodyPr/>
        <a:lstStyle/>
        <a:p>
          <a:r>
            <a:rPr lang="en-US" b="0" i="0" dirty="0"/>
            <a:t>Sharing stories to inspire change</a:t>
          </a:r>
          <a:endParaRPr lang="en-US" dirty="0"/>
        </a:p>
      </dgm:t>
    </dgm:pt>
    <dgm:pt modelId="{DDDD4C31-63B0-4500-B4D7-85F0FFBA86B5}" type="parTrans" cxnId="{4A4F21CE-1A0D-4CA9-B248-94C4C351147A}">
      <dgm:prSet/>
      <dgm:spPr/>
      <dgm:t>
        <a:bodyPr/>
        <a:lstStyle/>
        <a:p>
          <a:endParaRPr lang="en-US"/>
        </a:p>
      </dgm:t>
    </dgm:pt>
    <dgm:pt modelId="{80318813-8EDC-4D04-ABD3-662087325FE2}" type="sibTrans" cxnId="{4A4F21CE-1A0D-4CA9-B248-94C4C351147A}">
      <dgm:prSet/>
      <dgm:spPr/>
      <dgm:t>
        <a:bodyPr/>
        <a:lstStyle/>
        <a:p>
          <a:endParaRPr lang="en-US"/>
        </a:p>
      </dgm:t>
    </dgm:pt>
    <dgm:pt modelId="{873A794D-DEE4-407C-B8CD-B1A79832592F}">
      <dgm:prSet/>
      <dgm:spPr/>
      <dgm:t>
        <a:bodyPr/>
        <a:lstStyle/>
        <a:p>
          <a:r>
            <a:rPr lang="en-US" b="0" i="0" dirty="0"/>
            <a:t>Building relationships with allies</a:t>
          </a:r>
          <a:endParaRPr lang="en-US" dirty="0"/>
        </a:p>
      </dgm:t>
    </dgm:pt>
    <dgm:pt modelId="{07F2F875-ED94-4E31-9D7A-1FB200AA8801}" type="parTrans" cxnId="{562889C5-D2EF-4DE7-BCF8-316D143561F3}">
      <dgm:prSet/>
      <dgm:spPr/>
      <dgm:t>
        <a:bodyPr/>
        <a:lstStyle/>
        <a:p>
          <a:endParaRPr lang="en-US"/>
        </a:p>
      </dgm:t>
    </dgm:pt>
    <dgm:pt modelId="{BD91E6C3-18D1-41A6-B5FC-8437EAE960F6}" type="sibTrans" cxnId="{562889C5-D2EF-4DE7-BCF8-316D143561F3}">
      <dgm:prSet/>
      <dgm:spPr/>
      <dgm:t>
        <a:bodyPr/>
        <a:lstStyle/>
        <a:p>
          <a:endParaRPr lang="en-US"/>
        </a:p>
      </dgm:t>
    </dgm:pt>
    <dgm:pt modelId="{FD2F895D-9D31-4FEE-893E-D59DE168735C}" type="pres">
      <dgm:prSet presAssocID="{E8164CB6-1138-40CE-AF87-A659EFE621C9}" presName="root" presStyleCnt="0">
        <dgm:presLayoutVars>
          <dgm:dir/>
          <dgm:resizeHandles val="exact"/>
        </dgm:presLayoutVars>
      </dgm:prSet>
      <dgm:spPr/>
    </dgm:pt>
    <dgm:pt modelId="{1BAAB811-7C14-44A2-A943-B2DC04770D13}" type="pres">
      <dgm:prSet presAssocID="{E8164CB6-1138-40CE-AF87-A659EFE621C9}" presName="container" presStyleCnt="0">
        <dgm:presLayoutVars>
          <dgm:dir/>
          <dgm:resizeHandles val="exact"/>
        </dgm:presLayoutVars>
      </dgm:prSet>
      <dgm:spPr/>
    </dgm:pt>
    <dgm:pt modelId="{CDD17193-F5BD-450B-AF83-5CF02D565348}" type="pres">
      <dgm:prSet presAssocID="{D89621E8-B8D4-432C-983C-867DC682F34D}" presName="compNode" presStyleCnt="0"/>
      <dgm:spPr/>
    </dgm:pt>
    <dgm:pt modelId="{E43E2E75-9349-495B-86AE-B51E99DFB5C9}" type="pres">
      <dgm:prSet presAssocID="{D89621E8-B8D4-432C-983C-867DC682F34D}" presName="iconBgRect" presStyleLbl="bgShp" presStyleIdx="0" presStyleCnt="4"/>
      <dgm:spPr/>
    </dgm:pt>
    <dgm:pt modelId="{817EDD48-E0D6-4B70-B695-B71C39776842}" type="pres">
      <dgm:prSet presAssocID="{D89621E8-B8D4-432C-983C-867DC682F34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A0753876-D220-4F77-99AC-D2AC0B7F8322}" type="pres">
      <dgm:prSet presAssocID="{D89621E8-B8D4-432C-983C-867DC682F34D}" presName="spaceRect" presStyleCnt="0"/>
      <dgm:spPr/>
    </dgm:pt>
    <dgm:pt modelId="{82FFE64B-830B-4585-AEF3-3683AEA0CF9C}" type="pres">
      <dgm:prSet presAssocID="{D89621E8-B8D4-432C-983C-867DC682F34D}" presName="textRect" presStyleLbl="revTx" presStyleIdx="0" presStyleCnt="4">
        <dgm:presLayoutVars>
          <dgm:chMax val="1"/>
          <dgm:chPref val="1"/>
        </dgm:presLayoutVars>
      </dgm:prSet>
      <dgm:spPr/>
    </dgm:pt>
    <dgm:pt modelId="{A17CA04D-6D5B-4D7F-B5D2-15D129C1ECD5}" type="pres">
      <dgm:prSet presAssocID="{7AB1365E-468A-4002-B2FB-A784A4935541}" presName="sibTrans" presStyleLbl="sibTrans2D1" presStyleIdx="0" presStyleCnt="0"/>
      <dgm:spPr/>
    </dgm:pt>
    <dgm:pt modelId="{C52E1874-A939-4E63-A166-853420F9049D}" type="pres">
      <dgm:prSet presAssocID="{91992321-68B7-45F3-AAEF-1D2C4F6F7197}" presName="compNode" presStyleCnt="0"/>
      <dgm:spPr/>
    </dgm:pt>
    <dgm:pt modelId="{9106DC6D-A271-451A-A7E0-490F7A5BA21E}" type="pres">
      <dgm:prSet presAssocID="{91992321-68B7-45F3-AAEF-1D2C4F6F7197}" presName="iconBgRect" presStyleLbl="bgShp" presStyleIdx="1" presStyleCnt="4"/>
      <dgm:spPr/>
    </dgm:pt>
    <dgm:pt modelId="{31C8BEC3-5BDE-49D3-AA58-520E71E24112}" type="pres">
      <dgm:prSet presAssocID="{91992321-68B7-45F3-AAEF-1D2C4F6F719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F6278480-52D5-4C09-AED6-F26E4D7AC08C}" type="pres">
      <dgm:prSet presAssocID="{91992321-68B7-45F3-AAEF-1D2C4F6F7197}" presName="spaceRect" presStyleCnt="0"/>
      <dgm:spPr/>
    </dgm:pt>
    <dgm:pt modelId="{826EB708-E8B8-4026-9394-37F234EFCC8E}" type="pres">
      <dgm:prSet presAssocID="{91992321-68B7-45F3-AAEF-1D2C4F6F7197}" presName="textRect" presStyleLbl="revTx" presStyleIdx="1" presStyleCnt="4">
        <dgm:presLayoutVars>
          <dgm:chMax val="1"/>
          <dgm:chPref val="1"/>
        </dgm:presLayoutVars>
      </dgm:prSet>
      <dgm:spPr/>
    </dgm:pt>
    <dgm:pt modelId="{C9FE1AEF-A385-4CF4-9E19-7B36152256BF}" type="pres">
      <dgm:prSet presAssocID="{1C8254BE-34F1-413E-A08D-8FC5B6975AB4}" presName="sibTrans" presStyleLbl="sibTrans2D1" presStyleIdx="0" presStyleCnt="0"/>
      <dgm:spPr/>
    </dgm:pt>
    <dgm:pt modelId="{C66AF792-37EB-4B5B-8777-60FE849890C5}" type="pres">
      <dgm:prSet presAssocID="{84BE3E3F-A81C-432C-ACC5-6387D5B5C43F}" presName="compNode" presStyleCnt="0"/>
      <dgm:spPr/>
    </dgm:pt>
    <dgm:pt modelId="{66276B95-DAD5-4B07-AE65-4A2B154B88BC}" type="pres">
      <dgm:prSet presAssocID="{84BE3E3F-A81C-432C-ACC5-6387D5B5C43F}" presName="iconBgRect" presStyleLbl="bgShp" presStyleIdx="2" presStyleCnt="4"/>
      <dgm:spPr/>
    </dgm:pt>
    <dgm:pt modelId="{F47B1206-F5F8-4402-B77F-6097B1076866}" type="pres">
      <dgm:prSet presAssocID="{84BE3E3F-A81C-432C-ACC5-6387D5B5C43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FAFC07B2-B387-4A8C-A62A-DB76DEF0D996}" type="pres">
      <dgm:prSet presAssocID="{84BE3E3F-A81C-432C-ACC5-6387D5B5C43F}" presName="spaceRect" presStyleCnt="0"/>
      <dgm:spPr/>
    </dgm:pt>
    <dgm:pt modelId="{7BC1E139-83E5-44DE-BDFF-5382C0DCD50A}" type="pres">
      <dgm:prSet presAssocID="{84BE3E3F-A81C-432C-ACC5-6387D5B5C43F}" presName="textRect" presStyleLbl="revTx" presStyleIdx="2" presStyleCnt="4">
        <dgm:presLayoutVars>
          <dgm:chMax val="1"/>
          <dgm:chPref val="1"/>
        </dgm:presLayoutVars>
      </dgm:prSet>
      <dgm:spPr/>
    </dgm:pt>
    <dgm:pt modelId="{85DC9E60-D160-4F6D-AB6C-07166C442035}" type="pres">
      <dgm:prSet presAssocID="{80318813-8EDC-4D04-ABD3-662087325FE2}" presName="sibTrans" presStyleLbl="sibTrans2D1" presStyleIdx="0" presStyleCnt="0"/>
      <dgm:spPr/>
    </dgm:pt>
    <dgm:pt modelId="{51B0E3AF-10C3-4D77-81FE-43D9FAB5D7B9}" type="pres">
      <dgm:prSet presAssocID="{873A794D-DEE4-407C-B8CD-B1A79832592F}" presName="compNode" presStyleCnt="0"/>
      <dgm:spPr/>
    </dgm:pt>
    <dgm:pt modelId="{B68E8AC5-3B68-4B20-B447-C3AEE4089CB7}" type="pres">
      <dgm:prSet presAssocID="{873A794D-DEE4-407C-B8CD-B1A79832592F}" presName="iconBgRect" presStyleLbl="bgShp" presStyleIdx="3" presStyleCnt="4"/>
      <dgm:spPr/>
    </dgm:pt>
    <dgm:pt modelId="{5F32D7C4-882E-4598-9CFA-8D86AAE1C33A}" type="pres">
      <dgm:prSet presAssocID="{873A794D-DEE4-407C-B8CD-B1A79832592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F7B8F6E9-59F1-4EC5-AF31-09E7F145AB1C}" type="pres">
      <dgm:prSet presAssocID="{873A794D-DEE4-407C-B8CD-B1A79832592F}" presName="spaceRect" presStyleCnt="0"/>
      <dgm:spPr/>
    </dgm:pt>
    <dgm:pt modelId="{85E2CAFF-AE23-45B3-81E8-8BCAE9035E7E}" type="pres">
      <dgm:prSet presAssocID="{873A794D-DEE4-407C-B8CD-B1A79832592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8AA741E-8B22-4181-B9B8-D69180628DC8}" srcId="{E8164CB6-1138-40CE-AF87-A659EFE621C9}" destId="{91992321-68B7-45F3-AAEF-1D2C4F6F7197}" srcOrd="1" destOrd="0" parTransId="{60871C74-E8D1-41FE-81C0-81E7C64D7E4D}" sibTransId="{1C8254BE-34F1-413E-A08D-8FC5B6975AB4}"/>
    <dgm:cxn modelId="{5909143F-FE9B-4450-9F4D-E88404A428D4}" type="presOf" srcId="{D89621E8-B8D4-432C-983C-867DC682F34D}" destId="{82FFE64B-830B-4585-AEF3-3683AEA0CF9C}" srcOrd="0" destOrd="0" presId="urn:microsoft.com/office/officeart/2018/2/layout/IconCircleList"/>
    <dgm:cxn modelId="{8ADC0366-E83B-4561-9EDC-52D9BEF23D76}" srcId="{E8164CB6-1138-40CE-AF87-A659EFE621C9}" destId="{D89621E8-B8D4-432C-983C-867DC682F34D}" srcOrd="0" destOrd="0" parTransId="{00B2648D-2052-4B91-8FCC-DAB87431BB81}" sibTransId="{7AB1365E-468A-4002-B2FB-A784A4935541}"/>
    <dgm:cxn modelId="{E41FD78E-D295-46E7-87F0-58AA3E34D93E}" type="presOf" srcId="{80318813-8EDC-4D04-ABD3-662087325FE2}" destId="{85DC9E60-D160-4F6D-AB6C-07166C442035}" srcOrd="0" destOrd="0" presId="urn:microsoft.com/office/officeart/2018/2/layout/IconCircleList"/>
    <dgm:cxn modelId="{4DDD4691-73D7-426F-AB4F-AEC695E4E086}" type="presOf" srcId="{84BE3E3F-A81C-432C-ACC5-6387D5B5C43F}" destId="{7BC1E139-83E5-44DE-BDFF-5382C0DCD50A}" srcOrd="0" destOrd="0" presId="urn:microsoft.com/office/officeart/2018/2/layout/IconCircleList"/>
    <dgm:cxn modelId="{8F32C995-6FF0-47CD-BE89-3AABECAB4B64}" type="presOf" srcId="{873A794D-DEE4-407C-B8CD-B1A79832592F}" destId="{85E2CAFF-AE23-45B3-81E8-8BCAE9035E7E}" srcOrd="0" destOrd="0" presId="urn:microsoft.com/office/officeart/2018/2/layout/IconCircleList"/>
    <dgm:cxn modelId="{4084B8AC-E184-4FC3-A85D-8658351A603E}" type="presOf" srcId="{91992321-68B7-45F3-AAEF-1D2C4F6F7197}" destId="{826EB708-E8B8-4026-9394-37F234EFCC8E}" srcOrd="0" destOrd="0" presId="urn:microsoft.com/office/officeart/2018/2/layout/IconCircleList"/>
    <dgm:cxn modelId="{058585B4-C19F-4E9E-9D1A-A48816DE7B69}" type="presOf" srcId="{E8164CB6-1138-40CE-AF87-A659EFE621C9}" destId="{FD2F895D-9D31-4FEE-893E-D59DE168735C}" srcOrd="0" destOrd="0" presId="urn:microsoft.com/office/officeart/2018/2/layout/IconCircleList"/>
    <dgm:cxn modelId="{2405B7B4-DA7C-4EF4-80B5-F9DB595B6262}" type="presOf" srcId="{7AB1365E-468A-4002-B2FB-A784A4935541}" destId="{A17CA04D-6D5B-4D7F-B5D2-15D129C1ECD5}" srcOrd="0" destOrd="0" presId="urn:microsoft.com/office/officeart/2018/2/layout/IconCircleList"/>
    <dgm:cxn modelId="{562889C5-D2EF-4DE7-BCF8-316D143561F3}" srcId="{E8164CB6-1138-40CE-AF87-A659EFE621C9}" destId="{873A794D-DEE4-407C-B8CD-B1A79832592F}" srcOrd="3" destOrd="0" parTransId="{07F2F875-ED94-4E31-9D7A-1FB200AA8801}" sibTransId="{BD91E6C3-18D1-41A6-B5FC-8437EAE960F6}"/>
    <dgm:cxn modelId="{4A4F21CE-1A0D-4CA9-B248-94C4C351147A}" srcId="{E8164CB6-1138-40CE-AF87-A659EFE621C9}" destId="{84BE3E3F-A81C-432C-ACC5-6387D5B5C43F}" srcOrd="2" destOrd="0" parTransId="{DDDD4C31-63B0-4500-B4D7-85F0FFBA86B5}" sibTransId="{80318813-8EDC-4D04-ABD3-662087325FE2}"/>
    <dgm:cxn modelId="{62448AE6-6A6F-4FD4-8AD3-D8387AFE5DE6}" type="presOf" srcId="{1C8254BE-34F1-413E-A08D-8FC5B6975AB4}" destId="{C9FE1AEF-A385-4CF4-9E19-7B36152256BF}" srcOrd="0" destOrd="0" presId="urn:microsoft.com/office/officeart/2018/2/layout/IconCircleList"/>
    <dgm:cxn modelId="{55B324EE-B89E-49A4-BDDC-463F31934065}" type="presParOf" srcId="{FD2F895D-9D31-4FEE-893E-D59DE168735C}" destId="{1BAAB811-7C14-44A2-A943-B2DC04770D13}" srcOrd="0" destOrd="0" presId="urn:microsoft.com/office/officeart/2018/2/layout/IconCircleList"/>
    <dgm:cxn modelId="{904B67E3-354C-4F30-B34F-E5223CB922F3}" type="presParOf" srcId="{1BAAB811-7C14-44A2-A943-B2DC04770D13}" destId="{CDD17193-F5BD-450B-AF83-5CF02D565348}" srcOrd="0" destOrd="0" presId="urn:microsoft.com/office/officeart/2018/2/layout/IconCircleList"/>
    <dgm:cxn modelId="{B1D1523D-3D62-4061-9770-850548B9B1BC}" type="presParOf" srcId="{CDD17193-F5BD-450B-AF83-5CF02D565348}" destId="{E43E2E75-9349-495B-86AE-B51E99DFB5C9}" srcOrd="0" destOrd="0" presId="urn:microsoft.com/office/officeart/2018/2/layout/IconCircleList"/>
    <dgm:cxn modelId="{1A9F4435-CA49-49E4-AEB9-3DD0726E44B0}" type="presParOf" srcId="{CDD17193-F5BD-450B-AF83-5CF02D565348}" destId="{817EDD48-E0D6-4B70-B695-B71C39776842}" srcOrd="1" destOrd="0" presId="urn:microsoft.com/office/officeart/2018/2/layout/IconCircleList"/>
    <dgm:cxn modelId="{E1251A8D-FB7E-449D-853E-8AEC0D6B0958}" type="presParOf" srcId="{CDD17193-F5BD-450B-AF83-5CF02D565348}" destId="{A0753876-D220-4F77-99AC-D2AC0B7F8322}" srcOrd="2" destOrd="0" presId="urn:microsoft.com/office/officeart/2018/2/layout/IconCircleList"/>
    <dgm:cxn modelId="{49971DC7-83C6-4D3C-8C42-80937720A354}" type="presParOf" srcId="{CDD17193-F5BD-450B-AF83-5CF02D565348}" destId="{82FFE64B-830B-4585-AEF3-3683AEA0CF9C}" srcOrd="3" destOrd="0" presId="urn:microsoft.com/office/officeart/2018/2/layout/IconCircleList"/>
    <dgm:cxn modelId="{FF5C2CE7-4805-40DA-A040-878FD4D2C751}" type="presParOf" srcId="{1BAAB811-7C14-44A2-A943-B2DC04770D13}" destId="{A17CA04D-6D5B-4D7F-B5D2-15D129C1ECD5}" srcOrd="1" destOrd="0" presId="urn:microsoft.com/office/officeart/2018/2/layout/IconCircleList"/>
    <dgm:cxn modelId="{0D780FF7-E040-45D9-9A13-725D9447C3ED}" type="presParOf" srcId="{1BAAB811-7C14-44A2-A943-B2DC04770D13}" destId="{C52E1874-A939-4E63-A166-853420F9049D}" srcOrd="2" destOrd="0" presId="urn:microsoft.com/office/officeart/2018/2/layout/IconCircleList"/>
    <dgm:cxn modelId="{B790A767-BC03-4032-8248-4DA151FE73FD}" type="presParOf" srcId="{C52E1874-A939-4E63-A166-853420F9049D}" destId="{9106DC6D-A271-451A-A7E0-490F7A5BA21E}" srcOrd="0" destOrd="0" presId="urn:microsoft.com/office/officeart/2018/2/layout/IconCircleList"/>
    <dgm:cxn modelId="{514EFF1B-10C4-4BB2-A95A-307916DC21DA}" type="presParOf" srcId="{C52E1874-A939-4E63-A166-853420F9049D}" destId="{31C8BEC3-5BDE-49D3-AA58-520E71E24112}" srcOrd="1" destOrd="0" presId="urn:microsoft.com/office/officeart/2018/2/layout/IconCircleList"/>
    <dgm:cxn modelId="{9EB0A7F6-8F58-4F47-A39E-A681D77CAE84}" type="presParOf" srcId="{C52E1874-A939-4E63-A166-853420F9049D}" destId="{F6278480-52D5-4C09-AED6-F26E4D7AC08C}" srcOrd="2" destOrd="0" presId="urn:microsoft.com/office/officeart/2018/2/layout/IconCircleList"/>
    <dgm:cxn modelId="{C5F4FAEA-65EC-4904-B834-27BD35FD61A1}" type="presParOf" srcId="{C52E1874-A939-4E63-A166-853420F9049D}" destId="{826EB708-E8B8-4026-9394-37F234EFCC8E}" srcOrd="3" destOrd="0" presId="urn:microsoft.com/office/officeart/2018/2/layout/IconCircleList"/>
    <dgm:cxn modelId="{4CDC2F49-A852-469D-BA22-696BBF466493}" type="presParOf" srcId="{1BAAB811-7C14-44A2-A943-B2DC04770D13}" destId="{C9FE1AEF-A385-4CF4-9E19-7B36152256BF}" srcOrd="3" destOrd="0" presId="urn:microsoft.com/office/officeart/2018/2/layout/IconCircleList"/>
    <dgm:cxn modelId="{696CA732-1647-434B-B02B-78CAD12D71FB}" type="presParOf" srcId="{1BAAB811-7C14-44A2-A943-B2DC04770D13}" destId="{C66AF792-37EB-4B5B-8777-60FE849890C5}" srcOrd="4" destOrd="0" presId="urn:microsoft.com/office/officeart/2018/2/layout/IconCircleList"/>
    <dgm:cxn modelId="{84B17C48-E2E4-4C04-A12D-C0EA144B7718}" type="presParOf" srcId="{C66AF792-37EB-4B5B-8777-60FE849890C5}" destId="{66276B95-DAD5-4B07-AE65-4A2B154B88BC}" srcOrd="0" destOrd="0" presId="urn:microsoft.com/office/officeart/2018/2/layout/IconCircleList"/>
    <dgm:cxn modelId="{E30C22F7-D183-43DF-8281-F409CED6EC8F}" type="presParOf" srcId="{C66AF792-37EB-4B5B-8777-60FE849890C5}" destId="{F47B1206-F5F8-4402-B77F-6097B1076866}" srcOrd="1" destOrd="0" presId="urn:microsoft.com/office/officeart/2018/2/layout/IconCircleList"/>
    <dgm:cxn modelId="{3874AE09-C718-4038-9E8A-0146BA6B27D9}" type="presParOf" srcId="{C66AF792-37EB-4B5B-8777-60FE849890C5}" destId="{FAFC07B2-B387-4A8C-A62A-DB76DEF0D996}" srcOrd="2" destOrd="0" presId="urn:microsoft.com/office/officeart/2018/2/layout/IconCircleList"/>
    <dgm:cxn modelId="{246C7447-10C3-4CE6-8587-AD28C4895169}" type="presParOf" srcId="{C66AF792-37EB-4B5B-8777-60FE849890C5}" destId="{7BC1E139-83E5-44DE-BDFF-5382C0DCD50A}" srcOrd="3" destOrd="0" presId="urn:microsoft.com/office/officeart/2018/2/layout/IconCircleList"/>
    <dgm:cxn modelId="{C5AD86F2-0E1D-4B3C-8698-99090E7B224D}" type="presParOf" srcId="{1BAAB811-7C14-44A2-A943-B2DC04770D13}" destId="{85DC9E60-D160-4F6D-AB6C-07166C442035}" srcOrd="5" destOrd="0" presId="urn:microsoft.com/office/officeart/2018/2/layout/IconCircleList"/>
    <dgm:cxn modelId="{7D6F2FBA-DC7A-442A-AD68-764DF7979240}" type="presParOf" srcId="{1BAAB811-7C14-44A2-A943-B2DC04770D13}" destId="{51B0E3AF-10C3-4D77-81FE-43D9FAB5D7B9}" srcOrd="6" destOrd="0" presId="urn:microsoft.com/office/officeart/2018/2/layout/IconCircleList"/>
    <dgm:cxn modelId="{05395E59-372D-4026-8831-530F565CD7EA}" type="presParOf" srcId="{51B0E3AF-10C3-4D77-81FE-43D9FAB5D7B9}" destId="{B68E8AC5-3B68-4B20-B447-C3AEE4089CB7}" srcOrd="0" destOrd="0" presId="urn:microsoft.com/office/officeart/2018/2/layout/IconCircleList"/>
    <dgm:cxn modelId="{2DD5BD4E-99DA-422A-9163-FC43D1CBD72C}" type="presParOf" srcId="{51B0E3AF-10C3-4D77-81FE-43D9FAB5D7B9}" destId="{5F32D7C4-882E-4598-9CFA-8D86AAE1C33A}" srcOrd="1" destOrd="0" presId="urn:microsoft.com/office/officeart/2018/2/layout/IconCircleList"/>
    <dgm:cxn modelId="{681450AE-7628-4642-9DED-1456081EF0E0}" type="presParOf" srcId="{51B0E3AF-10C3-4D77-81FE-43D9FAB5D7B9}" destId="{F7B8F6E9-59F1-4EC5-AF31-09E7F145AB1C}" srcOrd="2" destOrd="0" presId="urn:microsoft.com/office/officeart/2018/2/layout/IconCircleList"/>
    <dgm:cxn modelId="{22A975F1-4CD2-41E6-B94A-7981AD742CA7}" type="presParOf" srcId="{51B0E3AF-10C3-4D77-81FE-43D9FAB5D7B9}" destId="{85E2CAFF-AE23-45B3-81E8-8BCAE9035E7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F12C49-BFE2-42C7-8C54-9B571C2C1F89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01C4D34-C31B-4C4B-BC11-2A271C99B977}">
      <dgm:prSet/>
      <dgm:spPr/>
      <dgm:t>
        <a:bodyPr/>
        <a:lstStyle/>
        <a:p>
          <a:r>
            <a:rPr lang="en-US" b="0" i="0" dirty="0"/>
            <a:t>Know Your Rights</a:t>
          </a:r>
          <a:endParaRPr lang="en-US" dirty="0"/>
        </a:p>
      </dgm:t>
    </dgm:pt>
    <dgm:pt modelId="{2BBB5717-C5E6-4F4A-86F9-E7B5A24D3C79}" type="parTrans" cxnId="{161D2B18-AB02-4946-8A07-2FF11DDB2493}">
      <dgm:prSet/>
      <dgm:spPr/>
      <dgm:t>
        <a:bodyPr/>
        <a:lstStyle/>
        <a:p>
          <a:endParaRPr lang="en-US"/>
        </a:p>
      </dgm:t>
    </dgm:pt>
    <dgm:pt modelId="{DA836565-1558-48BE-9980-CBED9124208E}" type="sibTrans" cxnId="{161D2B18-AB02-4946-8A07-2FF11DDB2493}">
      <dgm:prSet/>
      <dgm:spPr/>
      <dgm:t>
        <a:bodyPr/>
        <a:lstStyle/>
        <a:p>
          <a:endParaRPr lang="en-US"/>
        </a:p>
      </dgm:t>
    </dgm:pt>
    <dgm:pt modelId="{49A174E0-E6D3-4A20-B6BE-2005311BAF7C}">
      <dgm:prSet/>
      <dgm:spPr/>
      <dgm:t>
        <a:bodyPr/>
        <a:lstStyle/>
        <a:p>
          <a:r>
            <a:rPr lang="en-US" b="0" i="0" dirty="0"/>
            <a:t>Be Visible: Attend public meetings</a:t>
          </a:r>
          <a:endParaRPr lang="en-US" dirty="0"/>
        </a:p>
      </dgm:t>
    </dgm:pt>
    <dgm:pt modelId="{1BD01719-4BE7-4FBA-8AB2-B1B151CC49D5}" type="parTrans" cxnId="{CF2E2FF2-F2AC-47D2-96B1-48726E5A6E4F}">
      <dgm:prSet/>
      <dgm:spPr/>
      <dgm:t>
        <a:bodyPr/>
        <a:lstStyle/>
        <a:p>
          <a:endParaRPr lang="en-US"/>
        </a:p>
      </dgm:t>
    </dgm:pt>
    <dgm:pt modelId="{60AAD033-1AC5-4F6E-8E60-B17D46C59FCA}" type="sibTrans" cxnId="{CF2E2FF2-F2AC-47D2-96B1-48726E5A6E4F}">
      <dgm:prSet/>
      <dgm:spPr/>
      <dgm:t>
        <a:bodyPr/>
        <a:lstStyle/>
        <a:p>
          <a:endParaRPr lang="en-US"/>
        </a:p>
      </dgm:t>
    </dgm:pt>
    <dgm:pt modelId="{15A7F036-17CC-40A5-BF3B-8E88F65F2C1E}">
      <dgm:prSet/>
      <dgm:spPr/>
      <dgm:t>
        <a:bodyPr/>
        <a:lstStyle/>
        <a:p>
          <a:r>
            <a:rPr lang="en-US" b="0" i="0" dirty="0"/>
            <a:t>Tell Your Story</a:t>
          </a:r>
          <a:endParaRPr lang="en-US" dirty="0"/>
        </a:p>
      </dgm:t>
    </dgm:pt>
    <dgm:pt modelId="{910A348A-16A8-4AFC-AAD2-351788C90F2E}" type="parTrans" cxnId="{C58FC734-CBC7-4B78-83C8-DBF796411E12}">
      <dgm:prSet/>
      <dgm:spPr/>
      <dgm:t>
        <a:bodyPr/>
        <a:lstStyle/>
        <a:p>
          <a:endParaRPr lang="en-US"/>
        </a:p>
      </dgm:t>
    </dgm:pt>
    <dgm:pt modelId="{72A86AFA-CF5C-4DE6-9A3D-B3CB521D700F}" type="sibTrans" cxnId="{C58FC734-CBC7-4B78-83C8-DBF796411E12}">
      <dgm:prSet/>
      <dgm:spPr/>
      <dgm:t>
        <a:bodyPr/>
        <a:lstStyle/>
        <a:p>
          <a:endParaRPr lang="en-US"/>
        </a:p>
      </dgm:t>
    </dgm:pt>
    <dgm:pt modelId="{E5C7F592-2A0D-4FA7-92E6-BEDB7D6E2F5E}">
      <dgm:prSet/>
      <dgm:spPr/>
      <dgm:t>
        <a:bodyPr/>
        <a:lstStyle/>
        <a:p>
          <a:r>
            <a:rPr lang="en-US" b="0" i="0" dirty="0"/>
            <a:t>Work Together with other advocates</a:t>
          </a:r>
          <a:endParaRPr lang="en-US" dirty="0"/>
        </a:p>
      </dgm:t>
    </dgm:pt>
    <dgm:pt modelId="{A6E218CB-DC84-467A-A9E8-6DE281633B98}" type="parTrans" cxnId="{2262191D-FD36-4DB5-9F32-696611B93620}">
      <dgm:prSet/>
      <dgm:spPr/>
      <dgm:t>
        <a:bodyPr/>
        <a:lstStyle/>
        <a:p>
          <a:endParaRPr lang="en-US"/>
        </a:p>
      </dgm:t>
    </dgm:pt>
    <dgm:pt modelId="{3F0908FB-6159-4FB3-B999-4F15AE47C9FE}" type="sibTrans" cxnId="{2262191D-FD36-4DB5-9F32-696611B93620}">
      <dgm:prSet/>
      <dgm:spPr/>
      <dgm:t>
        <a:bodyPr/>
        <a:lstStyle/>
        <a:p>
          <a:endParaRPr lang="en-US"/>
        </a:p>
      </dgm:t>
    </dgm:pt>
    <dgm:pt modelId="{33649961-6D73-4CA5-8631-F3675351DF4B}" type="pres">
      <dgm:prSet presAssocID="{E8F12C49-BFE2-42C7-8C54-9B571C2C1F89}" presName="Name0" presStyleCnt="0">
        <dgm:presLayoutVars>
          <dgm:dir/>
          <dgm:resizeHandles val="exact"/>
        </dgm:presLayoutVars>
      </dgm:prSet>
      <dgm:spPr/>
    </dgm:pt>
    <dgm:pt modelId="{56C5C70A-D424-41D9-80AA-E6609BC129CD}" type="pres">
      <dgm:prSet presAssocID="{101C4D34-C31B-4C4B-BC11-2A271C99B977}" presName="node" presStyleLbl="node1" presStyleIdx="0" presStyleCnt="4">
        <dgm:presLayoutVars>
          <dgm:bulletEnabled val="1"/>
        </dgm:presLayoutVars>
      </dgm:prSet>
      <dgm:spPr/>
    </dgm:pt>
    <dgm:pt modelId="{73D3CE11-2AFF-43EF-8EE3-C570B8CDBA92}" type="pres">
      <dgm:prSet presAssocID="{DA836565-1558-48BE-9980-CBED9124208E}" presName="sibTrans" presStyleLbl="sibTrans1D1" presStyleIdx="0" presStyleCnt="3"/>
      <dgm:spPr/>
    </dgm:pt>
    <dgm:pt modelId="{58B2064D-AFB0-4A74-AB3D-61E62BA66720}" type="pres">
      <dgm:prSet presAssocID="{DA836565-1558-48BE-9980-CBED9124208E}" presName="connectorText" presStyleLbl="sibTrans1D1" presStyleIdx="0" presStyleCnt="3"/>
      <dgm:spPr/>
    </dgm:pt>
    <dgm:pt modelId="{A6E4DFF1-EF9C-435C-8E94-D5208031A0AE}" type="pres">
      <dgm:prSet presAssocID="{49A174E0-E6D3-4A20-B6BE-2005311BAF7C}" presName="node" presStyleLbl="node1" presStyleIdx="1" presStyleCnt="4">
        <dgm:presLayoutVars>
          <dgm:bulletEnabled val="1"/>
        </dgm:presLayoutVars>
      </dgm:prSet>
      <dgm:spPr/>
    </dgm:pt>
    <dgm:pt modelId="{89B6C636-7E6A-451D-9D01-E93539A955BB}" type="pres">
      <dgm:prSet presAssocID="{60AAD033-1AC5-4F6E-8E60-B17D46C59FCA}" presName="sibTrans" presStyleLbl="sibTrans1D1" presStyleIdx="1" presStyleCnt="3"/>
      <dgm:spPr/>
    </dgm:pt>
    <dgm:pt modelId="{0E82228F-F24E-4E9F-ACC2-BE37375F5EE4}" type="pres">
      <dgm:prSet presAssocID="{60AAD033-1AC5-4F6E-8E60-B17D46C59FCA}" presName="connectorText" presStyleLbl="sibTrans1D1" presStyleIdx="1" presStyleCnt="3"/>
      <dgm:spPr/>
    </dgm:pt>
    <dgm:pt modelId="{49B89703-6C8D-4487-9C69-85BD989AEF09}" type="pres">
      <dgm:prSet presAssocID="{15A7F036-17CC-40A5-BF3B-8E88F65F2C1E}" presName="node" presStyleLbl="node1" presStyleIdx="2" presStyleCnt="4">
        <dgm:presLayoutVars>
          <dgm:bulletEnabled val="1"/>
        </dgm:presLayoutVars>
      </dgm:prSet>
      <dgm:spPr/>
    </dgm:pt>
    <dgm:pt modelId="{04A39939-ED46-4094-A036-2E5D647F03B9}" type="pres">
      <dgm:prSet presAssocID="{72A86AFA-CF5C-4DE6-9A3D-B3CB521D700F}" presName="sibTrans" presStyleLbl="sibTrans1D1" presStyleIdx="2" presStyleCnt="3"/>
      <dgm:spPr/>
    </dgm:pt>
    <dgm:pt modelId="{D1AC6F56-CA18-4021-9F22-6A5B511DD610}" type="pres">
      <dgm:prSet presAssocID="{72A86AFA-CF5C-4DE6-9A3D-B3CB521D700F}" presName="connectorText" presStyleLbl="sibTrans1D1" presStyleIdx="2" presStyleCnt="3"/>
      <dgm:spPr/>
    </dgm:pt>
    <dgm:pt modelId="{0319F4C8-7333-4797-9D2D-7F9D046DD0A6}" type="pres">
      <dgm:prSet presAssocID="{E5C7F592-2A0D-4FA7-92E6-BEDB7D6E2F5E}" presName="node" presStyleLbl="node1" presStyleIdx="3" presStyleCnt="4">
        <dgm:presLayoutVars>
          <dgm:bulletEnabled val="1"/>
        </dgm:presLayoutVars>
      </dgm:prSet>
      <dgm:spPr/>
    </dgm:pt>
  </dgm:ptLst>
  <dgm:cxnLst>
    <dgm:cxn modelId="{32817D08-4799-4196-8125-C512130B2B47}" type="presOf" srcId="{72A86AFA-CF5C-4DE6-9A3D-B3CB521D700F}" destId="{D1AC6F56-CA18-4021-9F22-6A5B511DD610}" srcOrd="1" destOrd="0" presId="urn:microsoft.com/office/officeart/2016/7/layout/RepeatingBendingProcessNew"/>
    <dgm:cxn modelId="{161D2B18-AB02-4946-8A07-2FF11DDB2493}" srcId="{E8F12C49-BFE2-42C7-8C54-9B571C2C1F89}" destId="{101C4D34-C31B-4C4B-BC11-2A271C99B977}" srcOrd="0" destOrd="0" parTransId="{2BBB5717-C5E6-4F4A-86F9-E7B5A24D3C79}" sibTransId="{DA836565-1558-48BE-9980-CBED9124208E}"/>
    <dgm:cxn modelId="{2262191D-FD36-4DB5-9F32-696611B93620}" srcId="{E8F12C49-BFE2-42C7-8C54-9B571C2C1F89}" destId="{E5C7F592-2A0D-4FA7-92E6-BEDB7D6E2F5E}" srcOrd="3" destOrd="0" parTransId="{A6E218CB-DC84-467A-A9E8-6DE281633B98}" sibTransId="{3F0908FB-6159-4FB3-B999-4F15AE47C9FE}"/>
    <dgm:cxn modelId="{C58FC734-CBC7-4B78-83C8-DBF796411E12}" srcId="{E8F12C49-BFE2-42C7-8C54-9B571C2C1F89}" destId="{15A7F036-17CC-40A5-BF3B-8E88F65F2C1E}" srcOrd="2" destOrd="0" parTransId="{910A348A-16A8-4AFC-AAD2-351788C90F2E}" sibTransId="{72A86AFA-CF5C-4DE6-9A3D-B3CB521D700F}"/>
    <dgm:cxn modelId="{DBCBD734-FA82-4FCC-BEAB-7B0AF296FE01}" type="presOf" srcId="{E5C7F592-2A0D-4FA7-92E6-BEDB7D6E2F5E}" destId="{0319F4C8-7333-4797-9D2D-7F9D046DD0A6}" srcOrd="0" destOrd="0" presId="urn:microsoft.com/office/officeart/2016/7/layout/RepeatingBendingProcessNew"/>
    <dgm:cxn modelId="{71F58671-F09C-4EBB-977E-E14CD01ACB08}" type="presOf" srcId="{DA836565-1558-48BE-9980-CBED9124208E}" destId="{58B2064D-AFB0-4A74-AB3D-61E62BA66720}" srcOrd="1" destOrd="0" presId="urn:microsoft.com/office/officeart/2016/7/layout/RepeatingBendingProcessNew"/>
    <dgm:cxn modelId="{015B3F7A-484F-4C4F-B7F0-5BC5F5068E93}" type="presOf" srcId="{E8F12C49-BFE2-42C7-8C54-9B571C2C1F89}" destId="{33649961-6D73-4CA5-8631-F3675351DF4B}" srcOrd="0" destOrd="0" presId="urn:microsoft.com/office/officeart/2016/7/layout/RepeatingBendingProcessNew"/>
    <dgm:cxn modelId="{477E558E-94EE-4083-992D-A99F0068E0BB}" type="presOf" srcId="{60AAD033-1AC5-4F6E-8E60-B17D46C59FCA}" destId="{0E82228F-F24E-4E9F-ACC2-BE37375F5EE4}" srcOrd="1" destOrd="0" presId="urn:microsoft.com/office/officeart/2016/7/layout/RepeatingBendingProcessNew"/>
    <dgm:cxn modelId="{98D66BA1-270D-4BB3-B35C-637508842D25}" type="presOf" srcId="{DA836565-1558-48BE-9980-CBED9124208E}" destId="{73D3CE11-2AFF-43EF-8EE3-C570B8CDBA92}" srcOrd="0" destOrd="0" presId="urn:microsoft.com/office/officeart/2016/7/layout/RepeatingBendingProcessNew"/>
    <dgm:cxn modelId="{6D67A2A7-54A4-4CA0-BAF3-BEBFF5301276}" type="presOf" srcId="{101C4D34-C31B-4C4B-BC11-2A271C99B977}" destId="{56C5C70A-D424-41D9-80AA-E6609BC129CD}" srcOrd="0" destOrd="0" presId="urn:microsoft.com/office/officeart/2016/7/layout/RepeatingBendingProcessNew"/>
    <dgm:cxn modelId="{30A40EC1-1DC2-4A34-914D-626AFC5DF4D9}" type="presOf" srcId="{15A7F036-17CC-40A5-BF3B-8E88F65F2C1E}" destId="{49B89703-6C8D-4487-9C69-85BD989AEF09}" srcOrd="0" destOrd="0" presId="urn:microsoft.com/office/officeart/2016/7/layout/RepeatingBendingProcessNew"/>
    <dgm:cxn modelId="{7A3BFBCB-8B90-41A6-9E0C-2DD0542D3EAE}" type="presOf" srcId="{49A174E0-E6D3-4A20-B6BE-2005311BAF7C}" destId="{A6E4DFF1-EF9C-435C-8E94-D5208031A0AE}" srcOrd="0" destOrd="0" presId="urn:microsoft.com/office/officeart/2016/7/layout/RepeatingBendingProcessNew"/>
    <dgm:cxn modelId="{753328D8-3485-4FB2-9523-A7CBD3ED28C8}" type="presOf" srcId="{60AAD033-1AC5-4F6E-8E60-B17D46C59FCA}" destId="{89B6C636-7E6A-451D-9D01-E93539A955BB}" srcOrd="0" destOrd="0" presId="urn:microsoft.com/office/officeart/2016/7/layout/RepeatingBendingProcessNew"/>
    <dgm:cxn modelId="{D0E136D8-11A0-4895-AB20-7771CE47B27C}" type="presOf" srcId="{72A86AFA-CF5C-4DE6-9A3D-B3CB521D700F}" destId="{04A39939-ED46-4094-A036-2E5D647F03B9}" srcOrd="0" destOrd="0" presId="urn:microsoft.com/office/officeart/2016/7/layout/RepeatingBendingProcessNew"/>
    <dgm:cxn modelId="{CF2E2FF2-F2AC-47D2-96B1-48726E5A6E4F}" srcId="{E8F12C49-BFE2-42C7-8C54-9B571C2C1F89}" destId="{49A174E0-E6D3-4A20-B6BE-2005311BAF7C}" srcOrd="1" destOrd="0" parTransId="{1BD01719-4BE7-4FBA-8AB2-B1B151CC49D5}" sibTransId="{60AAD033-1AC5-4F6E-8E60-B17D46C59FCA}"/>
    <dgm:cxn modelId="{B31B5398-B81A-4A2E-8149-F32D387A5C48}" type="presParOf" srcId="{33649961-6D73-4CA5-8631-F3675351DF4B}" destId="{56C5C70A-D424-41D9-80AA-E6609BC129CD}" srcOrd="0" destOrd="0" presId="urn:microsoft.com/office/officeart/2016/7/layout/RepeatingBendingProcessNew"/>
    <dgm:cxn modelId="{17DE9125-7998-439F-915C-3FB779D3442B}" type="presParOf" srcId="{33649961-6D73-4CA5-8631-F3675351DF4B}" destId="{73D3CE11-2AFF-43EF-8EE3-C570B8CDBA92}" srcOrd="1" destOrd="0" presId="urn:microsoft.com/office/officeart/2016/7/layout/RepeatingBendingProcessNew"/>
    <dgm:cxn modelId="{B3F8D67B-293A-47C5-AA5D-95CB4F4CC06E}" type="presParOf" srcId="{73D3CE11-2AFF-43EF-8EE3-C570B8CDBA92}" destId="{58B2064D-AFB0-4A74-AB3D-61E62BA66720}" srcOrd="0" destOrd="0" presId="urn:microsoft.com/office/officeart/2016/7/layout/RepeatingBendingProcessNew"/>
    <dgm:cxn modelId="{60091629-7115-4270-A12A-97A42D967841}" type="presParOf" srcId="{33649961-6D73-4CA5-8631-F3675351DF4B}" destId="{A6E4DFF1-EF9C-435C-8E94-D5208031A0AE}" srcOrd="2" destOrd="0" presId="urn:microsoft.com/office/officeart/2016/7/layout/RepeatingBendingProcessNew"/>
    <dgm:cxn modelId="{2E286091-366B-462B-856F-142C6EA8A30B}" type="presParOf" srcId="{33649961-6D73-4CA5-8631-F3675351DF4B}" destId="{89B6C636-7E6A-451D-9D01-E93539A955BB}" srcOrd="3" destOrd="0" presId="urn:microsoft.com/office/officeart/2016/7/layout/RepeatingBendingProcessNew"/>
    <dgm:cxn modelId="{509039F9-280C-435B-AE81-7F20BA6A0C21}" type="presParOf" srcId="{89B6C636-7E6A-451D-9D01-E93539A955BB}" destId="{0E82228F-F24E-4E9F-ACC2-BE37375F5EE4}" srcOrd="0" destOrd="0" presId="urn:microsoft.com/office/officeart/2016/7/layout/RepeatingBendingProcessNew"/>
    <dgm:cxn modelId="{0199DBBF-1D23-4197-91B0-5225DCFD55B9}" type="presParOf" srcId="{33649961-6D73-4CA5-8631-F3675351DF4B}" destId="{49B89703-6C8D-4487-9C69-85BD989AEF09}" srcOrd="4" destOrd="0" presId="urn:microsoft.com/office/officeart/2016/7/layout/RepeatingBendingProcessNew"/>
    <dgm:cxn modelId="{F112E612-75AE-4F49-80F1-3399E6A230CC}" type="presParOf" srcId="{33649961-6D73-4CA5-8631-F3675351DF4B}" destId="{04A39939-ED46-4094-A036-2E5D647F03B9}" srcOrd="5" destOrd="0" presId="urn:microsoft.com/office/officeart/2016/7/layout/RepeatingBendingProcessNew"/>
    <dgm:cxn modelId="{2829A4D1-3679-447C-8D04-26561241F9FA}" type="presParOf" srcId="{04A39939-ED46-4094-A036-2E5D647F03B9}" destId="{D1AC6F56-CA18-4021-9F22-6A5B511DD610}" srcOrd="0" destOrd="0" presId="urn:microsoft.com/office/officeart/2016/7/layout/RepeatingBendingProcessNew"/>
    <dgm:cxn modelId="{48BACFA7-78A7-4D1D-B835-84C66430FBB2}" type="presParOf" srcId="{33649961-6D73-4CA5-8631-F3675351DF4B}" destId="{0319F4C8-7333-4797-9D2D-7F9D046DD0A6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E85B46-1126-4F34-9213-B2DF6458E834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0E28EB9-33F3-425B-8B49-26E83222F03B}">
      <dgm:prSet/>
      <dgm:spPr/>
      <dgm:t>
        <a:bodyPr/>
        <a:lstStyle/>
        <a:p>
          <a:r>
            <a:rPr lang="en-US" b="0" i="0"/>
            <a:t>1. Email or call your legislator</a:t>
          </a:r>
          <a:endParaRPr lang="en-US"/>
        </a:p>
      </dgm:t>
    </dgm:pt>
    <dgm:pt modelId="{DB0A455B-9C93-45C6-81DF-CAAC08E62A2C}" type="parTrans" cxnId="{A377957E-F691-433B-9CED-D52FFDDA8077}">
      <dgm:prSet/>
      <dgm:spPr/>
      <dgm:t>
        <a:bodyPr/>
        <a:lstStyle/>
        <a:p>
          <a:endParaRPr lang="en-US"/>
        </a:p>
      </dgm:t>
    </dgm:pt>
    <dgm:pt modelId="{DD0ED051-6557-462A-859A-800F206E906E}" type="sibTrans" cxnId="{A377957E-F691-433B-9CED-D52FFDDA8077}">
      <dgm:prSet/>
      <dgm:spPr/>
      <dgm:t>
        <a:bodyPr/>
        <a:lstStyle/>
        <a:p>
          <a:endParaRPr lang="en-US"/>
        </a:p>
      </dgm:t>
    </dgm:pt>
    <dgm:pt modelId="{F15D941B-F114-4BB2-B93F-304EECC5CA70}">
      <dgm:prSet/>
      <dgm:spPr/>
      <dgm:t>
        <a:bodyPr/>
        <a:lstStyle/>
        <a:p>
          <a:r>
            <a:rPr lang="en-US" b="0" i="0"/>
            <a:t>2. Post on social media</a:t>
          </a:r>
          <a:endParaRPr lang="en-US"/>
        </a:p>
      </dgm:t>
    </dgm:pt>
    <dgm:pt modelId="{ECF8C2AE-829A-4A12-B0C0-F331BBB8F7DA}" type="parTrans" cxnId="{A6EF5348-48EE-40E1-9284-D5D5030A26C1}">
      <dgm:prSet/>
      <dgm:spPr/>
      <dgm:t>
        <a:bodyPr/>
        <a:lstStyle/>
        <a:p>
          <a:endParaRPr lang="en-US"/>
        </a:p>
      </dgm:t>
    </dgm:pt>
    <dgm:pt modelId="{91BCE9FD-25D8-4A8B-82C9-EFEAA2220E22}" type="sibTrans" cxnId="{A6EF5348-48EE-40E1-9284-D5D5030A26C1}">
      <dgm:prSet/>
      <dgm:spPr/>
      <dgm:t>
        <a:bodyPr/>
        <a:lstStyle/>
        <a:p>
          <a:endParaRPr lang="en-US"/>
        </a:p>
      </dgm:t>
    </dgm:pt>
    <dgm:pt modelId="{70751193-F8E3-4C25-8C8F-8B2F5CA968F8}">
      <dgm:prSet/>
      <dgm:spPr/>
      <dgm:t>
        <a:bodyPr/>
        <a:lstStyle/>
        <a:p>
          <a:r>
            <a:rPr lang="en-US" b="0" i="0"/>
            <a:t>3. Attend a town hall</a:t>
          </a:r>
          <a:endParaRPr lang="en-US"/>
        </a:p>
      </dgm:t>
    </dgm:pt>
    <dgm:pt modelId="{5154FDEC-1CE2-4F9C-BBC9-2918B0DB36A3}" type="parTrans" cxnId="{B40B8EA6-082B-4C68-82C8-DA45A6863A5E}">
      <dgm:prSet/>
      <dgm:spPr/>
      <dgm:t>
        <a:bodyPr/>
        <a:lstStyle/>
        <a:p>
          <a:endParaRPr lang="en-US"/>
        </a:p>
      </dgm:t>
    </dgm:pt>
    <dgm:pt modelId="{17AF5854-DAA9-4191-A51E-DAD82CA4439C}" type="sibTrans" cxnId="{B40B8EA6-082B-4C68-82C8-DA45A6863A5E}">
      <dgm:prSet/>
      <dgm:spPr/>
      <dgm:t>
        <a:bodyPr/>
        <a:lstStyle/>
        <a:p>
          <a:endParaRPr lang="en-US"/>
        </a:p>
      </dgm:t>
    </dgm:pt>
    <dgm:pt modelId="{58AE698F-A15C-4B51-A06C-A2FE736D0DBF}">
      <dgm:prSet/>
      <dgm:spPr/>
      <dgm:t>
        <a:bodyPr/>
        <a:lstStyle/>
        <a:p>
          <a:r>
            <a:rPr lang="en-US" b="0" i="0"/>
            <a:t>4. Write a letter to the editor</a:t>
          </a:r>
          <a:endParaRPr lang="en-US"/>
        </a:p>
      </dgm:t>
    </dgm:pt>
    <dgm:pt modelId="{A3E39A6C-81CF-499D-88D5-19C80AE6B847}" type="parTrans" cxnId="{076A2F29-78FB-4440-9A1A-C10CB0073CCD}">
      <dgm:prSet/>
      <dgm:spPr/>
      <dgm:t>
        <a:bodyPr/>
        <a:lstStyle/>
        <a:p>
          <a:endParaRPr lang="en-US"/>
        </a:p>
      </dgm:t>
    </dgm:pt>
    <dgm:pt modelId="{E7F004A3-0227-402A-811D-6183575E30D8}" type="sibTrans" cxnId="{076A2F29-78FB-4440-9A1A-C10CB0073CCD}">
      <dgm:prSet/>
      <dgm:spPr/>
      <dgm:t>
        <a:bodyPr/>
        <a:lstStyle/>
        <a:p>
          <a:endParaRPr lang="en-US"/>
        </a:p>
      </dgm:t>
    </dgm:pt>
    <dgm:pt modelId="{C66005CC-9A4D-41E6-84B5-AA031DD42F22}">
      <dgm:prSet/>
      <dgm:spPr/>
      <dgm:t>
        <a:bodyPr/>
        <a:lstStyle/>
        <a:p>
          <a:r>
            <a:rPr lang="en-US" b="0" i="0"/>
            <a:t>5. Invite a policymaker to visit</a:t>
          </a:r>
          <a:endParaRPr lang="en-US"/>
        </a:p>
      </dgm:t>
    </dgm:pt>
    <dgm:pt modelId="{6C7430AB-B85B-4E26-8F69-D806C5BC936B}" type="parTrans" cxnId="{17C8C4DC-ED63-48F8-A7B8-2E89DAEE8CE9}">
      <dgm:prSet/>
      <dgm:spPr/>
      <dgm:t>
        <a:bodyPr/>
        <a:lstStyle/>
        <a:p>
          <a:endParaRPr lang="en-US"/>
        </a:p>
      </dgm:t>
    </dgm:pt>
    <dgm:pt modelId="{E01A7964-F6E1-4388-9046-9ABB494EF0DB}" type="sibTrans" cxnId="{17C8C4DC-ED63-48F8-A7B8-2E89DAEE8CE9}">
      <dgm:prSet/>
      <dgm:spPr/>
      <dgm:t>
        <a:bodyPr/>
        <a:lstStyle/>
        <a:p>
          <a:endParaRPr lang="en-US"/>
        </a:p>
      </dgm:t>
    </dgm:pt>
    <dgm:pt modelId="{6363EC57-21AA-4116-BD29-458EF4C1597F}" type="pres">
      <dgm:prSet presAssocID="{3BE85B46-1126-4F34-9213-B2DF6458E834}" presName="Name0" presStyleCnt="0">
        <dgm:presLayoutVars>
          <dgm:dir/>
          <dgm:resizeHandles val="exact"/>
        </dgm:presLayoutVars>
      </dgm:prSet>
      <dgm:spPr/>
    </dgm:pt>
    <dgm:pt modelId="{4AB60131-B833-4146-8B83-547B9B0A0A5B}" type="pres">
      <dgm:prSet presAssocID="{60E28EB9-33F3-425B-8B49-26E83222F03B}" presName="node" presStyleLbl="node1" presStyleIdx="0" presStyleCnt="5">
        <dgm:presLayoutVars>
          <dgm:bulletEnabled val="1"/>
        </dgm:presLayoutVars>
      </dgm:prSet>
      <dgm:spPr/>
    </dgm:pt>
    <dgm:pt modelId="{164B3626-C569-44E6-BA26-B78B86AFB12A}" type="pres">
      <dgm:prSet presAssocID="{DD0ED051-6557-462A-859A-800F206E906E}" presName="sibTrans" presStyleLbl="sibTrans1D1" presStyleIdx="0" presStyleCnt="4"/>
      <dgm:spPr/>
    </dgm:pt>
    <dgm:pt modelId="{405EA852-1F96-42D0-8317-214A9672801D}" type="pres">
      <dgm:prSet presAssocID="{DD0ED051-6557-462A-859A-800F206E906E}" presName="connectorText" presStyleLbl="sibTrans1D1" presStyleIdx="0" presStyleCnt="4"/>
      <dgm:spPr/>
    </dgm:pt>
    <dgm:pt modelId="{834ADA3C-D4EA-41B2-B4C0-EEEE015619AB}" type="pres">
      <dgm:prSet presAssocID="{F15D941B-F114-4BB2-B93F-304EECC5CA70}" presName="node" presStyleLbl="node1" presStyleIdx="1" presStyleCnt="5">
        <dgm:presLayoutVars>
          <dgm:bulletEnabled val="1"/>
        </dgm:presLayoutVars>
      </dgm:prSet>
      <dgm:spPr/>
    </dgm:pt>
    <dgm:pt modelId="{19500A42-DCFA-4548-9837-673353EC0DDD}" type="pres">
      <dgm:prSet presAssocID="{91BCE9FD-25D8-4A8B-82C9-EFEAA2220E22}" presName="sibTrans" presStyleLbl="sibTrans1D1" presStyleIdx="1" presStyleCnt="4"/>
      <dgm:spPr/>
    </dgm:pt>
    <dgm:pt modelId="{BDE248D5-0CE8-43F0-92A7-0FCB1984A153}" type="pres">
      <dgm:prSet presAssocID="{91BCE9FD-25D8-4A8B-82C9-EFEAA2220E22}" presName="connectorText" presStyleLbl="sibTrans1D1" presStyleIdx="1" presStyleCnt="4"/>
      <dgm:spPr/>
    </dgm:pt>
    <dgm:pt modelId="{6E46B9E1-45FF-4A5E-B7B3-632BBE3E7A23}" type="pres">
      <dgm:prSet presAssocID="{70751193-F8E3-4C25-8C8F-8B2F5CA968F8}" presName="node" presStyleLbl="node1" presStyleIdx="2" presStyleCnt="5">
        <dgm:presLayoutVars>
          <dgm:bulletEnabled val="1"/>
        </dgm:presLayoutVars>
      </dgm:prSet>
      <dgm:spPr/>
    </dgm:pt>
    <dgm:pt modelId="{B30F7B83-EB3A-4DF6-BD67-C79AC057FF76}" type="pres">
      <dgm:prSet presAssocID="{17AF5854-DAA9-4191-A51E-DAD82CA4439C}" presName="sibTrans" presStyleLbl="sibTrans1D1" presStyleIdx="2" presStyleCnt="4"/>
      <dgm:spPr/>
    </dgm:pt>
    <dgm:pt modelId="{0BD764DB-E86F-4886-989C-01C0E382662D}" type="pres">
      <dgm:prSet presAssocID="{17AF5854-DAA9-4191-A51E-DAD82CA4439C}" presName="connectorText" presStyleLbl="sibTrans1D1" presStyleIdx="2" presStyleCnt="4"/>
      <dgm:spPr/>
    </dgm:pt>
    <dgm:pt modelId="{0840566D-37D1-4366-BA0C-ADDA3FA4E847}" type="pres">
      <dgm:prSet presAssocID="{58AE698F-A15C-4B51-A06C-A2FE736D0DBF}" presName="node" presStyleLbl="node1" presStyleIdx="3" presStyleCnt="5">
        <dgm:presLayoutVars>
          <dgm:bulletEnabled val="1"/>
        </dgm:presLayoutVars>
      </dgm:prSet>
      <dgm:spPr/>
    </dgm:pt>
    <dgm:pt modelId="{B235B163-7C8D-452A-9777-0C9D2BDE52AD}" type="pres">
      <dgm:prSet presAssocID="{E7F004A3-0227-402A-811D-6183575E30D8}" presName="sibTrans" presStyleLbl="sibTrans1D1" presStyleIdx="3" presStyleCnt="4"/>
      <dgm:spPr/>
    </dgm:pt>
    <dgm:pt modelId="{7935988E-AF48-4C72-984E-08F2E435800F}" type="pres">
      <dgm:prSet presAssocID="{E7F004A3-0227-402A-811D-6183575E30D8}" presName="connectorText" presStyleLbl="sibTrans1D1" presStyleIdx="3" presStyleCnt="4"/>
      <dgm:spPr/>
    </dgm:pt>
    <dgm:pt modelId="{FA5B9F2B-9215-4F5F-ACF2-9FD03C401B0A}" type="pres">
      <dgm:prSet presAssocID="{C66005CC-9A4D-41E6-84B5-AA031DD42F22}" presName="node" presStyleLbl="node1" presStyleIdx="4" presStyleCnt="5">
        <dgm:presLayoutVars>
          <dgm:bulletEnabled val="1"/>
        </dgm:presLayoutVars>
      </dgm:prSet>
      <dgm:spPr/>
    </dgm:pt>
  </dgm:ptLst>
  <dgm:cxnLst>
    <dgm:cxn modelId="{7AEC8A0A-950D-404E-8687-C090B2456EF8}" type="presOf" srcId="{DD0ED051-6557-462A-859A-800F206E906E}" destId="{405EA852-1F96-42D0-8317-214A9672801D}" srcOrd="1" destOrd="0" presId="urn:microsoft.com/office/officeart/2016/7/layout/RepeatingBendingProcessNew"/>
    <dgm:cxn modelId="{3A610813-76A0-435D-9239-6798987D56BB}" type="presOf" srcId="{17AF5854-DAA9-4191-A51E-DAD82CA4439C}" destId="{0BD764DB-E86F-4886-989C-01C0E382662D}" srcOrd="1" destOrd="0" presId="urn:microsoft.com/office/officeart/2016/7/layout/RepeatingBendingProcessNew"/>
    <dgm:cxn modelId="{C6D28014-E6E6-470C-ADA3-43ED9C0F3C32}" type="presOf" srcId="{F15D941B-F114-4BB2-B93F-304EECC5CA70}" destId="{834ADA3C-D4EA-41B2-B4C0-EEEE015619AB}" srcOrd="0" destOrd="0" presId="urn:microsoft.com/office/officeart/2016/7/layout/RepeatingBendingProcessNew"/>
    <dgm:cxn modelId="{FD485B21-D47C-4485-8436-2E53C01CABEA}" type="presOf" srcId="{E7F004A3-0227-402A-811D-6183575E30D8}" destId="{7935988E-AF48-4C72-984E-08F2E435800F}" srcOrd="1" destOrd="0" presId="urn:microsoft.com/office/officeart/2016/7/layout/RepeatingBendingProcessNew"/>
    <dgm:cxn modelId="{076A2F29-78FB-4440-9A1A-C10CB0073CCD}" srcId="{3BE85B46-1126-4F34-9213-B2DF6458E834}" destId="{58AE698F-A15C-4B51-A06C-A2FE736D0DBF}" srcOrd="3" destOrd="0" parTransId="{A3E39A6C-81CF-499D-88D5-19C80AE6B847}" sibTransId="{E7F004A3-0227-402A-811D-6183575E30D8}"/>
    <dgm:cxn modelId="{8522F734-B4C6-48E2-89AC-DFFB9D5675EA}" type="presOf" srcId="{E7F004A3-0227-402A-811D-6183575E30D8}" destId="{B235B163-7C8D-452A-9777-0C9D2BDE52AD}" srcOrd="0" destOrd="0" presId="urn:microsoft.com/office/officeart/2016/7/layout/RepeatingBendingProcessNew"/>
    <dgm:cxn modelId="{8223843A-C513-40A4-82BD-4ABD002BC00B}" type="presOf" srcId="{60E28EB9-33F3-425B-8B49-26E83222F03B}" destId="{4AB60131-B833-4146-8B83-547B9B0A0A5B}" srcOrd="0" destOrd="0" presId="urn:microsoft.com/office/officeart/2016/7/layout/RepeatingBendingProcessNew"/>
    <dgm:cxn modelId="{98948766-EBF7-4D5B-876E-6445D622BE04}" type="presOf" srcId="{17AF5854-DAA9-4191-A51E-DAD82CA4439C}" destId="{B30F7B83-EB3A-4DF6-BD67-C79AC057FF76}" srcOrd="0" destOrd="0" presId="urn:microsoft.com/office/officeart/2016/7/layout/RepeatingBendingProcessNew"/>
    <dgm:cxn modelId="{A6EF5348-48EE-40E1-9284-D5D5030A26C1}" srcId="{3BE85B46-1126-4F34-9213-B2DF6458E834}" destId="{F15D941B-F114-4BB2-B93F-304EECC5CA70}" srcOrd="1" destOrd="0" parTransId="{ECF8C2AE-829A-4A12-B0C0-F331BBB8F7DA}" sibTransId="{91BCE9FD-25D8-4A8B-82C9-EFEAA2220E22}"/>
    <dgm:cxn modelId="{63C18353-6ACF-475C-9444-2064E7A6670D}" type="presOf" srcId="{58AE698F-A15C-4B51-A06C-A2FE736D0DBF}" destId="{0840566D-37D1-4366-BA0C-ADDA3FA4E847}" srcOrd="0" destOrd="0" presId="urn:microsoft.com/office/officeart/2016/7/layout/RepeatingBendingProcessNew"/>
    <dgm:cxn modelId="{EB800F75-6D4D-4A7F-A472-20CABC5ECC79}" type="presOf" srcId="{91BCE9FD-25D8-4A8B-82C9-EFEAA2220E22}" destId="{19500A42-DCFA-4548-9837-673353EC0DDD}" srcOrd="0" destOrd="0" presId="urn:microsoft.com/office/officeart/2016/7/layout/RepeatingBendingProcessNew"/>
    <dgm:cxn modelId="{A377957E-F691-433B-9CED-D52FFDDA8077}" srcId="{3BE85B46-1126-4F34-9213-B2DF6458E834}" destId="{60E28EB9-33F3-425B-8B49-26E83222F03B}" srcOrd="0" destOrd="0" parTransId="{DB0A455B-9C93-45C6-81DF-CAAC08E62A2C}" sibTransId="{DD0ED051-6557-462A-859A-800F206E906E}"/>
    <dgm:cxn modelId="{24E05EA1-C13B-49EB-A99B-F261D827F0E6}" type="presOf" srcId="{3BE85B46-1126-4F34-9213-B2DF6458E834}" destId="{6363EC57-21AA-4116-BD29-458EF4C1597F}" srcOrd="0" destOrd="0" presId="urn:microsoft.com/office/officeart/2016/7/layout/RepeatingBendingProcessNew"/>
    <dgm:cxn modelId="{B40B8EA6-082B-4C68-82C8-DA45A6863A5E}" srcId="{3BE85B46-1126-4F34-9213-B2DF6458E834}" destId="{70751193-F8E3-4C25-8C8F-8B2F5CA968F8}" srcOrd="2" destOrd="0" parTransId="{5154FDEC-1CE2-4F9C-BBC9-2918B0DB36A3}" sibTransId="{17AF5854-DAA9-4191-A51E-DAD82CA4439C}"/>
    <dgm:cxn modelId="{80990CB3-2BDA-40D1-A68D-114B123CDCC1}" type="presOf" srcId="{70751193-F8E3-4C25-8C8F-8B2F5CA968F8}" destId="{6E46B9E1-45FF-4A5E-B7B3-632BBE3E7A23}" srcOrd="0" destOrd="0" presId="urn:microsoft.com/office/officeart/2016/7/layout/RepeatingBendingProcessNew"/>
    <dgm:cxn modelId="{34C386B7-8A49-4323-8B3A-5FA3C5C5AE6F}" type="presOf" srcId="{C66005CC-9A4D-41E6-84B5-AA031DD42F22}" destId="{FA5B9F2B-9215-4F5F-ACF2-9FD03C401B0A}" srcOrd="0" destOrd="0" presId="urn:microsoft.com/office/officeart/2016/7/layout/RepeatingBendingProcessNew"/>
    <dgm:cxn modelId="{5B6C96DA-4A34-42B0-9E36-74021BB2027F}" type="presOf" srcId="{DD0ED051-6557-462A-859A-800F206E906E}" destId="{164B3626-C569-44E6-BA26-B78B86AFB12A}" srcOrd="0" destOrd="0" presId="urn:microsoft.com/office/officeart/2016/7/layout/RepeatingBendingProcessNew"/>
    <dgm:cxn modelId="{5F5EC2DB-DB92-4F11-876C-ECAB8B9780A7}" type="presOf" srcId="{91BCE9FD-25D8-4A8B-82C9-EFEAA2220E22}" destId="{BDE248D5-0CE8-43F0-92A7-0FCB1984A153}" srcOrd="1" destOrd="0" presId="urn:microsoft.com/office/officeart/2016/7/layout/RepeatingBendingProcessNew"/>
    <dgm:cxn modelId="{17C8C4DC-ED63-48F8-A7B8-2E89DAEE8CE9}" srcId="{3BE85B46-1126-4F34-9213-B2DF6458E834}" destId="{C66005CC-9A4D-41E6-84B5-AA031DD42F22}" srcOrd="4" destOrd="0" parTransId="{6C7430AB-B85B-4E26-8F69-D806C5BC936B}" sibTransId="{E01A7964-F6E1-4388-9046-9ABB494EF0DB}"/>
    <dgm:cxn modelId="{410BB88B-EA64-4C73-8779-0B0AB8933160}" type="presParOf" srcId="{6363EC57-21AA-4116-BD29-458EF4C1597F}" destId="{4AB60131-B833-4146-8B83-547B9B0A0A5B}" srcOrd="0" destOrd="0" presId="urn:microsoft.com/office/officeart/2016/7/layout/RepeatingBendingProcessNew"/>
    <dgm:cxn modelId="{B7FC1572-7E46-4963-9DEA-513FF9BBE36F}" type="presParOf" srcId="{6363EC57-21AA-4116-BD29-458EF4C1597F}" destId="{164B3626-C569-44E6-BA26-B78B86AFB12A}" srcOrd="1" destOrd="0" presId="urn:microsoft.com/office/officeart/2016/7/layout/RepeatingBendingProcessNew"/>
    <dgm:cxn modelId="{8C53249F-DAE7-4896-AE8A-60C1CC10C250}" type="presParOf" srcId="{164B3626-C569-44E6-BA26-B78B86AFB12A}" destId="{405EA852-1F96-42D0-8317-214A9672801D}" srcOrd="0" destOrd="0" presId="urn:microsoft.com/office/officeart/2016/7/layout/RepeatingBendingProcessNew"/>
    <dgm:cxn modelId="{2656B72A-3ECA-446E-8383-1BB9D3E9E93E}" type="presParOf" srcId="{6363EC57-21AA-4116-BD29-458EF4C1597F}" destId="{834ADA3C-D4EA-41B2-B4C0-EEEE015619AB}" srcOrd="2" destOrd="0" presId="urn:microsoft.com/office/officeart/2016/7/layout/RepeatingBendingProcessNew"/>
    <dgm:cxn modelId="{81B8428F-5BDC-4E1F-95AA-3B47BB8FB4EE}" type="presParOf" srcId="{6363EC57-21AA-4116-BD29-458EF4C1597F}" destId="{19500A42-DCFA-4548-9837-673353EC0DDD}" srcOrd="3" destOrd="0" presId="urn:microsoft.com/office/officeart/2016/7/layout/RepeatingBendingProcessNew"/>
    <dgm:cxn modelId="{5DB135A0-B442-4623-8224-CE447A64C5C7}" type="presParOf" srcId="{19500A42-DCFA-4548-9837-673353EC0DDD}" destId="{BDE248D5-0CE8-43F0-92A7-0FCB1984A153}" srcOrd="0" destOrd="0" presId="urn:microsoft.com/office/officeart/2016/7/layout/RepeatingBendingProcessNew"/>
    <dgm:cxn modelId="{D9A9D7F1-9867-458E-943E-83E1FC841DB8}" type="presParOf" srcId="{6363EC57-21AA-4116-BD29-458EF4C1597F}" destId="{6E46B9E1-45FF-4A5E-B7B3-632BBE3E7A23}" srcOrd="4" destOrd="0" presId="urn:microsoft.com/office/officeart/2016/7/layout/RepeatingBendingProcessNew"/>
    <dgm:cxn modelId="{5DFAB750-1071-4500-994E-CCD916B6EEB4}" type="presParOf" srcId="{6363EC57-21AA-4116-BD29-458EF4C1597F}" destId="{B30F7B83-EB3A-4DF6-BD67-C79AC057FF76}" srcOrd="5" destOrd="0" presId="urn:microsoft.com/office/officeart/2016/7/layout/RepeatingBendingProcessNew"/>
    <dgm:cxn modelId="{6323632D-9322-46AF-A890-284EB8C58029}" type="presParOf" srcId="{B30F7B83-EB3A-4DF6-BD67-C79AC057FF76}" destId="{0BD764DB-E86F-4886-989C-01C0E382662D}" srcOrd="0" destOrd="0" presId="urn:microsoft.com/office/officeart/2016/7/layout/RepeatingBendingProcessNew"/>
    <dgm:cxn modelId="{CE0A45BC-564C-4A8C-9D4F-5FB4C57A5E76}" type="presParOf" srcId="{6363EC57-21AA-4116-BD29-458EF4C1597F}" destId="{0840566D-37D1-4366-BA0C-ADDA3FA4E847}" srcOrd="6" destOrd="0" presId="urn:microsoft.com/office/officeart/2016/7/layout/RepeatingBendingProcessNew"/>
    <dgm:cxn modelId="{002D3943-A231-41D4-8C77-3D0A6018F3B9}" type="presParOf" srcId="{6363EC57-21AA-4116-BD29-458EF4C1597F}" destId="{B235B163-7C8D-452A-9777-0C9D2BDE52AD}" srcOrd="7" destOrd="0" presId="urn:microsoft.com/office/officeart/2016/7/layout/RepeatingBendingProcessNew"/>
    <dgm:cxn modelId="{77AC468C-CEC6-4D64-9FC3-CEA6B8C1E902}" type="presParOf" srcId="{B235B163-7C8D-452A-9777-0C9D2BDE52AD}" destId="{7935988E-AF48-4C72-984E-08F2E435800F}" srcOrd="0" destOrd="0" presId="urn:microsoft.com/office/officeart/2016/7/layout/RepeatingBendingProcessNew"/>
    <dgm:cxn modelId="{DAF9D69D-DA8C-42FA-8863-2E23CF2AE97B}" type="presParOf" srcId="{6363EC57-21AA-4116-BD29-458EF4C1597F}" destId="{FA5B9F2B-9215-4F5F-ACF2-9FD03C401B0A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AD7632-C0B4-4B2E-A466-F9AFD67EF9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2B36D4-18DF-41B8-8F22-5F284243C39F}">
      <dgm:prSet phldrT="[Text]" custT="1"/>
      <dgm:spPr/>
      <dgm:t>
        <a:bodyPr/>
        <a:lstStyle/>
        <a:p>
          <a:pPr algn="ctr">
            <a:buFont typeface="Wingdings" panose="05000000000000000000" pitchFamily="2" charset="2"/>
            <a:buChar char="§"/>
          </a:pPr>
          <a:r>
            <a:rPr lang="en-US" sz="1800" b="1" dirty="0"/>
            <a:t>(July – November 30)</a:t>
          </a:r>
        </a:p>
        <a:p>
          <a:pPr algn="l">
            <a:buFont typeface="Wingdings" panose="05000000000000000000" pitchFamily="2" charset="2"/>
            <a:buChar char="§"/>
          </a:pPr>
          <a:r>
            <a:rPr lang="en-US" sz="1800" dirty="0"/>
            <a:t>Send invitations to elected officials, and follow up with a phone call to schedule a visit.</a:t>
          </a:r>
        </a:p>
        <a:p>
          <a:pPr algn="l">
            <a:buFont typeface="Wingdings" panose="05000000000000000000" pitchFamily="2" charset="2"/>
            <a:buChar char="§"/>
          </a:pPr>
          <a:endParaRPr lang="en-US" sz="1800" dirty="0"/>
        </a:p>
        <a:p>
          <a:pPr algn="l">
            <a:buFont typeface="Wingdings" panose="05000000000000000000" pitchFamily="2" charset="2"/>
            <a:buChar char="§"/>
          </a:pPr>
          <a:r>
            <a:rPr lang="en-US" sz="1800" dirty="0"/>
            <a:t>Conduct a tour of your program facility or community program, work sites, and follow up with a thank you letter.</a:t>
          </a:r>
        </a:p>
        <a:p>
          <a:pPr algn="l">
            <a:buFont typeface="Wingdings" panose="05000000000000000000" pitchFamily="2" charset="2"/>
            <a:buChar char="§"/>
          </a:pPr>
          <a:endParaRPr lang="en-US" sz="1800" dirty="0"/>
        </a:p>
      </dgm:t>
    </dgm:pt>
    <dgm:pt modelId="{0E2CC38B-DD7B-44B2-A73D-294D6C75D8AF}" type="parTrans" cxnId="{B9CF4861-C16E-48B3-9E62-A5F248875290}">
      <dgm:prSet/>
      <dgm:spPr/>
      <dgm:t>
        <a:bodyPr/>
        <a:lstStyle/>
        <a:p>
          <a:endParaRPr lang="en-US"/>
        </a:p>
      </dgm:t>
    </dgm:pt>
    <dgm:pt modelId="{854DBB6D-5F9C-4AA3-BEF1-00A2A25D89A3}" type="sibTrans" cxnId="{B9CF4861-C16E-48B3-9E62-A5F248875290}">
      <dgm:prSet/>
      <dgm:spPr/>
      <dgm:t>
        <a:bodyPr/>
        <a:lstStyle/>
        <a:p>
          <a:endParaRPr lang="en-US"/>
        </a:p>
      </dgm:t>
    </dgm:pt>
    <dgm:pt modelId="{867885FD-3904-4940-ADEA-8D6B480E4D08}" type="pres">
      <dgm:prSet presAssocID="{6DAD7632-C0B4-4B2E-A466-F9AFD67EF943}" presName="linear" presStyleCnt="0">
        <dgm:presLayoutVars>
          <dgm:animLvl val="lvl"/>
          <dgm:resizeHandles val="exact"/>
        </dgm:presLayoutVars>
      </dgm:prSet>
      <dgm:spPr/>
    </dgm:pt>
    <dgm:pt modelId="{896077BD-36BD-4426-A659-8F19299106B9}" type="pres">
      <dgm:prSet presAssocID="{ED2B36D4-18DF-41B8-8F22-5F284243C39F}" presName="parentText" presStyleLbl="node1" presStyleIdx="0" presStyleCnt="1" custScaleY="529057">
        <dgm:presLayoutVars>
          <dgm:chMax val="0"/>
          <dgm:bulletEnabled val="1"/>
        </dgm:presLayoutVars>
      </dgm:prSet>
      <dgm:spPr/>
    </dgm:pt>
  </dgm:ptLst>
  <dgm:cxnLst>
    <dgm:cxn modelId="{B9CF4861-C16E-48B3-9E62-A5F248875290}" srcId="{6DAD7632-C0B4-4B2E-A466-F9AFD67EF943}" destId="{ED2B36D4-18DF-41B8-8F22-5F284243C39F}" srcOrd="0" destOrd="0" parTransId="{0E2CC38B-DD7B-44B2-A73D-294D6C75D8AF}" sibTransId="{854DBB6D-5F9C-4AA3-BEF1-00A2A25D89A3}"/>
    <dgm:cxn modelId="{13702975-B46B-4C0A-A490-CB0E5C7B285E}" type="presOf" srcId="{6DAD7632-C0B4-4B2E-A466-F9AFD67EF943}" destId="{867885FD-3904-4940-ADEA-8D6B480E4D08}" srcOrd="0" destOrd="0" presId="urn:microsoft.com/office/officeart/2005/8/layout/vList2"/>
    <dgm:cxn modelId="{FCFCBDA7-0786-4FE3-B56E-8E047DF5E85B}" type="presOf" srcId="{ED2B36D4-18DF-41B8-8F22-5F284243C39F}" destId="{896077BD-36BD-4426-A659-8F19299106B9}" srcOrd="0" destOrd="0" presId="urn:microsoft.com/office/officeart/2005/8/layout/vList2"/>
    <dgm:cxn modelId="{733C2263-80D7-4E4D-AE57-0450593C1754}" type="presParOf" srcId="{867885FD-3904-4940-ADEA-8D6B480E4D08}" destId="{896077BD-36BD-4426-A659-8F19299106B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20C0054-FD36-4D64-9E1E-0F91DF1710C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9A94DC-C7B3-4220-A9DD-583280181CDD}">
      <dgm:prSet/>
      <dgm:spPr/>
      <dgm:t>
        <a:bodyPr/>
        <a:lstStyle/>
        <a:p>
          <a:r>
            <a:rPr lang="en-US" b="0" i="0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MOHR</a:t>
          </a:r>
          <a:r>
            <a:rPr lang="en-US" b="0" i="0" dirty="0">
              <a:solidFill>
                <a:schemeClr val="tx1"/>
              </a:solidFill>
            </a:rPr>
            <a:t> Advocacy Toolkit</a:t>
          </a:r>
          <a:endParaRPr lang="en-US" dirty="0">
            <a:solidFill>
              <a:schemeClr val="tx1"/>
            </a:solidFill>
          </a:endParaRPr>
        </a:p>
      </dgm:t>
    </dgm:pt>
    <dgm:pt modelId="{7E22A1F6-7344-4CE9-B230-1CC4C1BA1286}" type="parTrans" cxnId="{EF9C4A48-AAD5-49FC-9B8B-F3A626909CCC}">
      <dgm:prSet/>
      <dgm:spPr/>
      <dgm:t>
        <a:bodyPr/>
        <a:lstStyle/>
        <a:p>
          <a:endParaRPr lang="en-US"/>
        </a:p>
      </dgm:t>
    </dgm:pt>
    <dgm:pt modelId="{9ADC7DE9-7AB1-4C94-AB8B-B4D780666387}" type="sibTrans" cxnId="{EF9C4A48-AAD5-49FC-9B8B-F3A626909CCC}">
      <dgm:prSet/>
      <dgm:spPr/>
      <dgm:t>
        <a:bodyPr/>
        <a:lstStyle/>
        <a:p>
          <a:endParaRPr lang="en-US"/>
        </a:p>
      </dgm:t>
    </dgm:pt>
    <dgm:pt modelId="{8A079471-A50F-4E35-A4E8-DCE39CEACB7A}">
      <dgm:prSet/>
      <dgm:spPr/>
      <dgm:t>
        <a:bodyPr/>
        <a:lstStyle/>
        <a:p>
          <a:r>
            <a:rPr lang="en-US" b="0" i="0" dirty="0">
              <a:solidFill>
                <a:schemeClr val="tx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MN Council of Nonprofits</a:t>
          </a:r>
          <a:endParaRPr lang="en-US" dirty="0">
            <a:solidFill>
              <a:schemeClr val="tx1"/>
            </a:solidFill>
          </a:endParaRPr>
        </a:p>
      </dgm:t>
    </dgm:pt>
    <dgm:pt modelId="{D9E225AD-5541-467C-B3D8-09BA38A8B30C}" type="parTrans" cxnId="{AA13390B-2B04-45B4-A450-1DB687FA01A5}">
      <dgm:prSet/>
      <dgm:spPr/>
      <dgm:t>
        <a:bodyPr/>
        <a:lstStyle/>
        <a:p>
          <a:endParaRPr lang="en-US"/>
        </a:p>
      </dgm:t>
    </dgm:pt>
    <dgm:pt modelId="{134A7A6A-375E-40C0-901A-CD815C925297}" type="sibTrans" cxnId="{AA13390B-2B04-45B4-A450-1DB687FA01A5}">
      <dgm:prSet/>
      <dgm:spPr/>
      <dgm:t>
        <a:bodyPr/>
        <a:lstStyle/>
        <a:p>
          <a:endParaRPr lang="en-US"/>
        </a:p>
      </dgm:t>
    </dgm:pt>
    <dgm:pt modelId="{8ADEFFFC-A317-4F20-A3D7-CAABF8F52D13}">
      <dgm:prSet/>
      <dgm:spPr/>
      <dgm:t>
        <a:bodyPr/>
        <a:lstStyle/>
        <a:p>
          <a:r>
            <a:rPr lang="en-US" b="0" i="0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The Arc Minnesota</a:t>
          </a:r>
          <a:endParaRPr lang="en-US" dirty="0">
            <a:solidFill>
              <a:schemeClr val="tx1"/>
            </a:solidFill>
          </a:endParaRPr>
        </a:p>
      </dgm:t>
    </dgm:pt>
    <dgm:pt modelId="{C16CC23E-9C03-45E8-9715-53A498D2A55F}" type="parTrans" cxnId="{649FA2F9-CF21-4FDD-B9BE-305F70F95E1A}">
      <dgm:prSet/>
      <dgm:spPr/>
      <dgm:t>
        <a:bodyPr/>
        <a:lstStyle/>
        <a:p>
          <a:endParaRPr lang="en-US"/>
        </a:p>
      </dgm:t>
    </dgm:pt>
    <dgm:pt modelId="{8A342248-3709-462A-9E9A-786376FFE33F}" type="sibTrans" cxnId="{649FA2F9-CF21-4FDD-B9BE-305F70F95E1A}">
      <dgm:prSet/>
      <dgm:spPr/>
      <dgm:t>
        <a:bodyPr/>
        <a:lstStyle/>
        <a:p>
          <a:endParaRPr lang="en-US"/>
        </a:p>
      </dgm:t>
    </dgm:pt>
    <dgm:pt modelId="{318DA914-73BD-4A2B-BBE4-06670C3119F4}">
      <dgm:prSet/>
      <dgm:spPr/>
      <dgm:t>
        <a:bodyPr/>
        <a:lstStyle/>
        <a:p>
          <a:r>
            <a:rPr lang="en-US" b="0" i="0" dirty="0">
              <a:solidFill>
                <a:schemeClr val="tx1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Disability</a:t>
          </a:r>
          <a:r>
            <a:rPr lang="en-US" b="0" i="0" dirty="0">
              <a:solidFill>
                <a:schemeClr val="tx1"/>
              </a:solidFill>
            </a:rPr>
            <a:t> </a:t>
          </a:r>
          <a:r>
            <a:rPr lang="en-US" b="0" i="0" dirty="0"/>
            <a:t>HUB</a:t>
          </a:r>
          <a:endParaRPr lang="en-US" dirty="0"/>
        </a:p>
      </dgm:t>
    </dgm:pt>
    <dgm:pt modelId="{1BAD4B48-1E26-420A-AEF4-34CBE3F56AE1}" type="parTrans" cxnId="{F127D448-40EE-45F3-84EE-567954C68762}">
      <dgm:prSet/>
      <dgm:spPr/>
      <dgm:t>
        <a:bodyPr/>
        <a:lstStyle/>
        <a:p>
          <a:endParaRPr lang="en-US"/>
        </a:p>
      </dgm:t>
    </dgm:pt>
    <dgm:pt modelId="{A8D8726B-017C-4EEF-BE40-B06C7F0FE500}" type="sibTrans" cxnId="{F127D448-40EE-45F3-84EE-567954C68762}">
      <dgm:prSet/>
      <dgm:spPr/>
      <dgm:t>
        <a:bodyPr/>
        <a:lstStyle/>
        <a:p>
          <a:endParaRPr lang="en-US"/>
        </a:p>
      </dgm:t>
    </dgm:pt>
    <dgm:pt modelId="{0BF95325-9DB0-45A4-A50F-4951023367A0}">
      <dgm:prSet/>
      <dgm:spPr/>
      <dgm:t>
        <a:bodyPr/>
        <a:lstStyle/>
        <a:p>
          <a:r>
            <a:rPr lang="en-US" b="0" i="0" dirty="0"/>
            <a:t>Contact your local MOHR representative</a:t>
          </a:r>
          <a:endParaRPr lang="en-US" dirty="0"/>
        </a:p>
      </dgm:t>
    </dgm:pt>
    <dgm:pt modelId="{8786AB9B-E14F-436F-9016-A7B6E965414F}" type="parTrans" cxnId="{29449135-EA59-4005-BF54-C65D0E15BEE7}">
      <dgm:prSet/>
      <dgm:spPr/>
      <dgm:t>
        <a:bodyPr/>
        <a:lstStyle/>
        <a:p>
          <a:endParaRPr lang="en-US"/>
        </a:p>
      </dgm:t>
    </dgm:pt>
    <dgm:pt modelId="{4A67A18F-7A99-487B-80A0-7E8991FC351F}" type="sibTrans" cxnId="{29449135-EA59-4005-BF54-C65D0E15BEE7}">
      <dgm:prSet/>
      <dgm:spPr/>
      <dgm:t>
        <a:bodyPr/>
        <a:lstStyle/>
        <a:p>
          <a:endParaRPr lang="en-US"/>
        </a:p>
      </dgm:t>
    </dgm:pt>
    <dgm:pt modelId="{6FA82875-A212-4936-A95C-0C3CD6DEB1D3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ANCOR</a:t>
          </a:r>
          <a:endParaRPr lang="en-US" dirty="0">
            <a:solidFill>
              <a:schemeClr val="tx1"/>
            </a:solidFill>
          </a:endParaRPr>
        </a:p>
      </dgm:t>
    </dgm:pt>
    <dgm:pt modelId="{DF02282C-2E47-4F7C-A0C1-92AFDC8448EA}" type="parTrans" cxnId="{30BA0B1E-86E8-4066-B61D-45D4E36C461A}">
      <dgm:prSet/>
      <dgm:spPr/>
    </dgm:pt>
    <dgm:pt modelId="{EF5B7EF2-5CA4-4852-A9C8-8B1F72DE5D28}" type="sibTrans" cxnId="{30BA0B1E-86E8-4066-B61D-45D4E36C461A}">
      <dgm:prSet/>
      <dgm:spPr/>
    </dgm:pt>
    <dgm:pt modelId="{CAD04448-0AE8-4F0F-9339-D463B11EA58E}" type="pres">
      <dgm:prSet presAssocID="{920C0054-FD36-4D64-9E1E-0F91DF1710CE}" presName="diagram" presStyleCnt="0">
        <dgm:presLayoutVars>
          <dgm:dir/>
          <dgm:resizeHandles val="exact"/>
        </dgm:presLayoutVars>
      </dgm:prSet>
      <dgm:spPr/>
    </dgm:pt>
    <dgm:pt modelId="{720519B3-09E5-42E2-A7C9-2BB14659AA14}" type="pres">
      <dgm:prSet presAssocID="{D19A94DC-C7B3-4220-A9DD-583280181CDD}" presName="node" presStyleLbl="node1" presStyleIdx="0" presStyleCnt="6">
        <dgm:presLayoutVars>
          <dgm:bulletEnabled val="1"/>
        </dgm:presLayoutVars>
      </dgm:prSet>
      <dgm:spPr/>
    </dgm:pt>
    <dgm:pt modelId="{356C5484-59AE-4F24-90F8-C2141AFCB612}" type="pres">
      <dgm:prSet presAssocID="{9ADC7DE9-7AB1-4C94-AB8B-B4D780666387}" presName="sibTrans" presStyleCnt="0"/>
      <dgm:spPr/>
    </dgm:pt>
    <dgm:pt modelId="{95F17252-3C46-4274-9438-BE94A092D05C}" type="pres">
      <dgm:prSet presAssocID="{8A079471-A50F-4E35-A4E8-DCE39CEACB7A}" presName="node" presStyleLbl="node1" presStyleIdx="1" presStyleCnt="6">
        <dgm:presLayoutVars>
          <dgm:bulletEnabled val="1"/>
        </dgm:presLayoutVars>
      </dgm:prSet>
      <dgm:spPr/>
    </dgm:pt>
    <dgm:pt modelId="{52A09D05-1638-4563-A861-6D7A228C392F}" type="pres">
      <dgm:prSet presAssocID="{134A7A6A-375E-40C0-901A-CD815C925297}" presName="sibTrans" presStyleCnt="0"/>
      <dgm:spPr/>
    </dgm:pt>
    <dgm:pt modelId="{54F97CA5-8354-4E32-8C20-1BA9471CA1A8}" type="pres">
      <dgm:prSet presAssocID="{8ADEFFFC-A317-4F20-A3D7-CAABF8F52D13}" presName="node" presStyleLbl="node1" presStyleIdx="2" presStyleCnt="6">
        <dgm:presLayoutVars>
          <dgm:bulletEnabled val="1"/>
        </dgm:presLayoutVars>
      </dgm:prSet>
      <dgm:spPr/>
    </dgm:pt>
    <dgm:pt modelId="{F4AE8068-F8D2-4814-92A9-8130408B93DB}" type="pres">
      <dgm:prSet presAssocID="{8A342248-3709-462A-9E9A-786376FFE33F}" presName="sibTrans" presStyleCnt="0"/>
      <dgm:spPr/>
    </dgm:pt>
    <dgm:pt modelId="{D75276C0-6A08-45E8-ABFB-FA655AB279FF}" type="pres">
      <dgm:prSet presAssocID="{318DA914-73BD-4A2B-BBE4-06670C3119F4}" presName="node" presStyleLbl="node1" presStyleIdx="3" presStyleCnt="6">
        <dgm:presLayoutVars>
          <dgm:bulletEnabled val="1"/>
        </dgm:presLayoutVars>
      </dgm:prSet>
      <dgm:spPr/>
    </dgm:pt>
    <dgm:pt modelId="{5214F459-CD3D-4053-AD35-18B87D1B3B0E}" type="pres">
      <dgm:prSet presAssocID="{A8D8726B-017C-4EEF-BE40-B06C7F0FE500}" presName="sibTrans" presStyleCnt="0"/>
      <dgm:spPr/>
    </dgm:pt>
    <dgm:pt modelId="{DCB697BE-7460-487E-9D68-05ED2678AA3A}" type="pres">
      <dgm:prSet presAssocID="{6FA82875-A212-4936-A95C-0C3CD6DEB1D3}" presName="node" presStyleLbl="node1" presStyleIdx="4" presStyleCnt="6">
        <dgm:presLayoutVars>
          <dgm:bulletEnabled val="1"/>
        </dgm:presLayoutVars>
      </dgm:prSet>
      <dgm:spPr/>
    </dgm:pt>
    <dgm:pt modelId="{D42F869E-4862-41E0-9973-136C1039A3F5}" type="pres">
      <dgm:prSet presAssocID="{EF5B7EF2-5CA4-4852-A9C8-8B1F72DE5D28}" presName="sibTrans" presStyleCnt="0"/>
      <dgm:spPr/>
    </dgm:pt>
    <dgm:pt modelId="{BD0DD092-1262-4192-8E0F-171BE38D0F2D}" type="pres">
      <dgm:prSet presAssocID="{0BF95325-9DB0-45A4-A50F-4951023367A0}" presName="node" presStyleLbl="node1" presStyleIdx="5" presStyleCnt="6">
        <dgm:presLayoutVars>
          <dgm:bulletEnabled val="1"/>
        </dgm:presLayoutVars>
      </dgm:prSet>
      <dgm:spPr/>
    </dgm:pt>
  </dgm:ptLst>
  <dgm:cxnLst>
    <dgm:cxn modelId="{AA13390B-2B04-45B4-A450-1DB687FA01A5}" srcId="{920C0054-FD36-4D64-9E1E-0F91DF1710CE}" destId="{8A079471-A50F-4E35-A4E8-DCE39CEACB7A}" srcOrd="1" destOrd="0" parTransId="{D9E225AD-5541-467C-B3D8-09BA38A8B30C}" sibTransId="{134A7A6A-375E-40C0-901A-CD815C925297}"/>
    <dgm:cxn modelId="{30BA0B1E-86E8-4066-B61D-45D4E36C461A}" srcId="{920C0054-FD36-4D64-9E1E-0F91DF1710CE}" destId="{6FA82875-A212-4936-A95C-0C3CD6DEB1D3}" srcOrd="4" destOrd="0" parTransId="{DF02282C-2E47-4F7C-A0C1-92AFDC8448EA}" sibTransId="{EF5B7EF2-5CA4-4852-A9C8-8B1F72DE5D28}"/>
    <dgm:cxn modelId="{29449135-EA59-4005-BF54-C65D0E15BEE7}" srcId="{920C0054-FD36-4D64-9E1E-0F91DF1710CE}" destId="{0BF95325-9DB0-45A4-A50F-4951023367A0}" srcOrd="5" destOrd="0" parTransId="{8786AB9B-E14F-436F-9016-A7B6E965414F}" sibTransId="{4A67A18F-7A99-487B-80A0-7E8991FC351F}"/>
    <dgm:cxn modelId="{EF9C4A48-AAD5-49FC-9B8B-F3A626909CCC}" srcId="{920C0054-FD36-4D64-9E1E-0F91DF1710CE}" destId="{D19A94DC-C7B3-4220-A9DD-583280181CDD}" srcOrd="0" destOrd="0" parTransId="{7E22A1F6-7344-4CE9-B230-1CC4C1BA1286}" sibTransId="{9ADC7DE9-7AB1-4C94-AB8B-B4D780666387}"/>
    <dgm:cxn modelId="{F127D448-40EE-45F3-84EE-567954C68762}" srcId="{920C0054-FD36-4D64-9E1E-0F91DF1710CE}" destId="{318DA914-73BD-4A2B-BBE4-06670C3119F4}" srcOrd="3" destOrd="0" parTransId="{1BAD4B48-1E26-420A-AEF4-34CBE3F56AE1}" sibTransId="{A8D8726B-017C-4EEF-BE40-B06C7F0FE500}"/>
    <dgm:cxn modelId="{3EDE7356-9ABA-4D0B-90CA-67605A6253EF}" type="presOf" srcId="{0BF95325-9DB0-45A4-A50F-4951023367A0}" destId="{BD0DD092-1262-4192-8E0F-171BE38D0F2D}" srcOrd="0" destOrd="0" presId="urn:microsoft.com/office/officeart/2005/8/layout/default"/>
    <dgm:cxn modelId="{2F06677D-D82C-4F55-B4DC-71D1C7079631}" type="presOf" srcId="{6FA82875-A212-4936-A95C-0C3CD6DEB1D3}" destId="{DCB697BE-7460-487E-9D68-05ED2678AA3A}" srcOrd="0" destOrd="0" presId="urn:microsoft.com/office/officeart/2005/8/layout/default"/>
    <dgm:cxn modelId="{4EA91DAB-7CA6-4019-9BBA-D31785FF2CF4}" type="presOf" srcId="{318DA914-73BD-4A2B-BBE4-06670C3119F4}" destId="{D75276C0-6A08-45E8-ABFB-FA655AB279FF}" srcOrd="0" destOrd="0" presId="urn:microsoft.com/office/officeart/2005/8/layout/default"/>
    <dgm:cxn modelId="{E93609BD-9542-4EAD-8B5A-BE907E7A090B}" type="presOf" srcId="{920C0054-FD36-4D64-9E1E-0F91DF1710CE}" destId="{CAD04448-0AE8-4F0F-9339-D463B11EA58E}" srcOrd="0" destOrd="0" presId="urn:microsoft.com/office/officeart/2005/8/layout/default"/>
    <dgm:cxn modelId="{10DBD8F0-0F9D-496A-A65B-DBB859227C37}" type="presOf" srcId="{8ADEFFFC-A317-4F20-A3D7-CAABF8F52D13}" destId="{54F97CA5-8354-4E32-8C20-1BA9471CA1A8}" srcOrd="0" destOrd="0" presId="urn:microsoft.com/office/officeart/2005/8/layout/default"/>
    <dgm:cxn modelId="{9E06FFF5-7999-4C90-B8E4-DB3EF4F6A416}" type="presOf" srcId="{8A079471-A50F-4E35-A4E8-DCE39CEACB7A}" destId="{95F17252-3C46-4274-9438-BE94A092D05C}" srcOrd="0" destOrd="0" presId="urn:microsoft.com/office/officeart/2005/8/layout/default"/>
    <dgm:cxn modelId="{649FA2F9-CF21-4FDD-B9BE-305F70F95E1A}" srcId="{920C0054-FD36-4D64-9E1E-0F91DF1710CE}" destId="{8ADEFFFC-A317-4F20-A3D7-CAABF8F52D13}" srcOrd="2" destOrd="0" parTransId="{C16CC23E-9C03-45E8-9715-53A498D2A55F}" sibTransId="{8A342248-3709-462A-9E9A-786376FFE33F}"/>
    <dgm:cxn modelId="{6A207BFA-71DF-4C80-861E-4B6BB9DF862E}" type="presOf" srcId="{D19A94DC-C7B3-4220-A9DD-583280181CDD}" destId="{720519B3-09E5-42E2-A7C9-2BB14659AA14}" srcOrd="0" destOrd="0" presId="urn:microsoft.com/office/officeart/2005/8/layout/default"/>
    <dgm:cxn modelId="{03D35B17-AF39-4EF3-B362-35A8B12EE361}" type="presParOf" srcId="{CAD04448-0AE8-4F0F-9339-D463B11EA58E}" destId="{720519B3-09E5-42E2-A7C9-2BB14659AA14}" srcOrd="0" destOrd="0" presId="urn:microsoft.com/office/officeart/2005/8/layout/default"/>
    <dgm:cxn modelId="{2D1BECFB-B353-4056-A1C7-351F651EEC7E}" type="presParOf" srcId="{CAD04448-0AE8-4F0F-9339-D463B11EA58E}" destId="{356C5484-59AE-4F24-90F8-C2141AFCB612}" srcOrd="1" destOrd="0" presId="urn:microsoft.com/office/officeart/2005/8/layout/default"/>
    <dgm:cxn modelId="{E2361853-7CD8-4D60-9BF8-74EFC4D23B52}" type="presParOf" srcId="{CAD04448-0AE8-4F0F-9339-D463B11EA58E}" destId="{95F17252-3C46-4274-9438-BE94A092D05C}" srcOrd="2" destOrd="0" presId="urn:microsoft.com/office/officeart/2005/8/layout/default"/>
    <dgm:cxn modelId="{ABD59977-FA78-4CB2-AB41-C11596DB309D}" type="presParOf" srcId="{CAD04448-0AE8-4F0F-9339-D463B11EA58E}" destId="{52A09D05-1638-4563-A861-6D7A228C392F}" srcOrd="3" destOrd="0" presId="urn:microsoft.com/office/officeart/2005/8/layout/default"/>
    <dgm:cxn modelId="{6E25B3C5-999D-4558-BA09-0E17FCC249B8}" type="presParOf" srcId="{CAD04448-0AE8-4F0F-9339-D463B11EA58E}" destId="{54F97CA5-8354-4E32-8C20-1BA9471CA1A8}" srcOrd="4" destOrd="0" presId="urn:microsoft.com/office/officeart/2005/8/layout/default"/>
    <dgm:cxn modelId="{084F55F6-9E88-4897-82AD-7CBC60B1EDF4}" type="presParOf" srcId="{CAD04448-0AE8-4F0F-9339-D463B11EA58E}" destId="{F4AE8068-F8D2-4814-92A9-8130408B93DB}" srcOrd="5" destOrd="0" presId="urn:microsoft.com/office/officeart/2005/8/layout/default"/>
    <dgm:cxn modelId="{8762D230-97BA-4590-B919-61F84791B31A}" type="presParOf" srcId="{CAD04448-0AE8-4F0F-9339-D463B11EA58E}" destId="{D75276C0-6A08-45E8-ABFB-FA655AB279FF}" srcOrd="6" destOrd="0" presId="urn:microsoft.com/office/officeart/2005/8/layout/default"/>
    <dgm:cxn modelId="{9CED1919-CD73-46AB-8252-56E3D96DF008}" type="presParOf" srcId="{CAD04448-0AE8-4F0F-9339-D463B11EA58E}" destId="{5214F459-CD3D-4053-AD35-18B87D1B3B0E}" srcOrd="7" destOrd="0" presId="urn:microsoft.com/office/officeart/2005/8/layout/default"/>
    <dgm:cxn modelId="{F2FA81CB-A715-4349-A9B4-1AC7D4FE34E3}" type="presParOf" srcId="{CAD04448-0AE8-4F0F-9339-D463B11EA58E}" destId="{DCB697BE-7460-487E-9D68-05ED2678AA3A}" srcOrd="8" destOrd="0" presId="urn:microsoft.com/office/officeart/2005/8/layout/default"/>
    <dgm:cxn modelId="{47E478F9-3E24-4463-93DE-9A202F514E7A}" type="presParOf" srcId="{CAD04448-0AE8-4F0F-9339-D463B11EA58E}" destId="{D42F869E-4862-41E0-9973-136C1039A3F5}" srcOrd="9" destOrd="0" presId="urn:microsoft.com/office/officeart/2005/8/layout/default"/>
    <dgm:cxn modelId="{083F01D9-C9B9-4AE2-B235-A9A14C3364BB}" type="presParOf" srcId="{CAD04448-0AE8-4F0F-9339-D463B11EA58E}" destId="{BD0DD092-1262-4192-8E0F-171BE38D0F2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98E47D5-B401-464C-9F31-0A61BE3A0E7B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F754FEF-28F3-465D-BF75-7A26BF0BB84C}">
      <dgm:prSet/>
      <dgm:spPr/>
      <dgm:t>
        <a:bodyPr/>
        <a:lstStyle/>
        <a:p>
          <a:r>
            <a:rPr lang="en-US"/>
            <a:t>Send</a:t>
          </a:r>
        </a:p>
      </dgm:t>
    </dgm:pt>
    <dgm:pt modelId="{FDDBF019-EEA7-4E55-BD9F-A235ABC39A59}" type="parTrans" cxnId="{2469AFF7-1D9C-4182-8CA2-237BD96B1CEE}">
      <dgm:prSet/>
      <dgm:spPr/>
      <dgm:t>
        <a:bodyPr/>
        <a:lstStyle/>
        <a:p>
          <a:endParaRPr lang="en-US"/>
        </a:p>
      </dgm:t>
    </dgm:pt>
    <dgm:pt modelId="{34756439-E0D2-47A3-8136-9075964136FE}" type="sibTrans" cxnId="{2469AFF7-1D9C-4182-8CA2-237BD96B1CEE}">
      <dgm:prSet/>
      <dgm:spPr/>
      <dgm:t>
        <a:bodyPr/>
        <a:lstStyle/>
        <a:p>
          <a:endParaRPr lang="en-US"/>
        </a:p>
      </dgm:t>
    </dgm:pt>
    <dgm:pt modelId="{F7A4C653-9B65-4D24-BA83-C05353050E1C}">
      <dgm:prSet/>
      <dgm:spPr/>
      <dgm:t>
        <a:bodyPr/>
        <a:lstStyle/>
        <a:p>
          <a:r>
            <a:rPr lang="en-US" dirty="0"/>
            <a:t>Send updates about your organization</a:t>
          </a:r>
        </a:p>
      </dgm:t>
    </dgm:pt>
    <dgm:pt modelId="{315B70E7-A06D-49E3-94E5-23ABEF498B42}" type="parTrans" cxnId="{F2888F04-E95F-4AAC-A079-31F5E30959CA}">
      <dgm:prSet/>
      <dgm:spPr/>
      <dgm:t>
        <a:bodyPr/>
        <a:lstStyle/>
        <a:p>
          <a:endParaRPr lang="en-US"/>
        </a:p>
      </dgm:t>
    </dgm:pt>
    <dgm:pt modelId="{7037DAB0-B7A6-40C7-8370-C7B3ED2418CC}" type="sibTrans" cxnId="{F2888F04-E95F-4AAC-A079-31F5E30959CA}">
      <dgm:prSet/>
      <dgm:spPr/>
      <dgm:t>
        <a:bodyPr/>
        <a:lstStyle/>
        <a:p>
          <a:endParaRPr lang="en-US"/>
        </a:p>
      </dgm:t>
    </dgm:pt>
    <dgm:pt modelId="{764504A3-4B33-42BF-8FB7-4BB56C013CF0}">
      <dgm:prSet/>
      <dgm:spPr/>
      <dgm:t>
        <a:bodyPr/>
        <a:lstStyle/>
        <a:p>
          <a:r>
            <a:rPr lang="en-US"/>
            <a:t>Thank</a:t>
          </a:r>
        </a:p>
      </dgm:t>
    </dgm:pt>
    <dgm:pt modelId="{C085BD00-F38D-4F2D-BA6D-7C6FF0A9173C}" type="parTrans" cxnId="{54AD8275-CC42-4A7C-B258-FE5FBD6D3BAF}">
      <dgm:prSet/>
      <dgm:spPr/>
      <dgm:t>
        <a:bodyPr/>
        <a:lstStyle/>
        <a:p>
          <a:endParaRPr lang="en-US"/>
        </a:p>
      </dgm:t>
    </dgm:pt>
    <dgm:pt modelId="{9507691A-CAAC-433B-A375-84827C2209A4}" type="sibTrans" cxnId="{54AD8275-CC42-4A7C-B258-FE5FBD6D3BAF}">
      <dgm:prSet/>
      <dgm:spPr/>
      <dgm:t>
        <a:bodyPr/>
        <a:lstStyle/>
        <a:p>
          <a:endParaRPr lang="en-US"/>
        </a:p>
      </dgm:t>
    </dgm:pt>
    <dgm:pt modelId="{95D3B51E-AF08-4316-8968-F98057A52235}">
      <dgm:prSet/>
      <dgm:spPr/>
      <dgm:t>
        <a:bodyPr/>
        <a:lstStyle/>
        <a:p>
          <a:r>
            <a:rPr lang="en-US" dirty="0"/>
            <a:t>Thank them publicly on social media</a:t>
          </a:r>
        </a:p>
      </dgm:t>
    </dgm:pt>
    <dgm:pt modelId="{493197AE-B5F0-49D5-9BB7-851730931261}" type="parTrans" cxnId="{D13A3F0B-6241-449F-B5EB-90E6B20B52E5}">
      <dgm:prSet/>
      <dgm:spPr/>
      <dgm:t>
        <a:bodyPr/>
        <a:lstStyle/>
        <a:p>
          <a:endParaRPr lang="en-US"/>
        </a:p>
      </dgm:t>
    </dgm:pt>
    <dgm:pt modelId="{7C4A13E6-DF56-45DD-B24D-D860BFCE2869}" type="sibTrans" cxnId="{D13A3F0B-6241-449F-B5EB-90E6B20B52E5}">
      <dgm:prSet/>
      <dgm:spPr/>
      <dgm:t>
        <a:bodyPr/>
        <a:lstStyle/>
        <a:p>
          <a:endParaRPr lang="en-US"/>
        </a:p>
      </dgm:t>
    </dgm:pt>
    <dgm:pt modelId="{70B54F02-180C-4205-B81C-587ACD05C16B}">
      <dgm:prSet/>
      <dgm:spPr/>
      <dgm:t>
        <a:bodyPr/>
        <a:lstStyle/>
        <a:p>
          <a:r>
            <a:rPr lang="en-US"/>
            <a:t>Ask</a:t>
          </a:r>
        </a:p>
      </dgm:t>
    </dgm:pt>
    <dgm:pt modelId="{D28C5181-7A7E-4967-8D1E-571A3D7468CE}" type="parTrans" cxnId="{5665D673-2609-4F05-8B8A-B0E3762993F7}">
      <dgm:prSet/>
      <dgm:spPr/>
      <dgm:t>
        <a:bodyPr/>
        <a:lstStyle/>
        <a:p>
          <a:endParaRPr lang="en-US"/>
        </a:p>
      </dgm:t>
    </dgm:pt>
    <dgm:pt modelId="{0AE42DD7-9F14-448D-B77A-CD4FE0211FD0}" type="sibTrans" cxnId="{5665D673-2609-4F05-8B8A-B0E3762993F7}">
      <dgm:prSet/>
      <dgm:spPr/>
      <dgm:t>
        <a:bodyPr/>
        <a:lstStyle/>
        <a:p>
          <a:endParaRPr lang="en-US"/>
        </a:p>
      </dgm:t>
    </dgm:pt>
    <dgm:pt modelId="{8C7AFB25-82C1-418B-AB41-89AD7F92CDEF}">
      <dgm:prSet/>
      <dgm:spPr/>
      <dgm:t>
        <a:bodyPr/>
        <a:lstStyle/>
        <a:p>
          <a:r>
            <a:rPr lang="en-US" dirty="0"/>
            <a:t>Ask how you can support their efforts too</a:t>
          </a:r>
        </a:p>
      </dgm:t>
    </dgm:pt>
    <dgm:pt modelId="{CE81C4D3-60BD-4C7E-9129-3F9DDEB78C24}" type="parTrans" cxnId="{1C60805B-F96C-4F6C-B391-B1A58FE7DCA3}">
      <dgm:prSet/>
      <dgm:spPr/>
      <dgm:t>
        <a:bodyPr/>
        <a:lstStyle/>
        <a:p>
          <a:endParaRPr lang="en-US"/>
        </a:p>
      </dgm:t>
    </dgm:pt>
    <dgm:pt modelId="{AA7AC427-FD9B-4F67-8CEA-220DA585DAEA}" type="sibTrans" cxnId="{1C60805B-F96C-4F6C-B391-B1A58FE7DCA3}">
      <dgm:prSet/>
      <dgm:spPr/>
      <dgm:t>
        <a:bodyPr/>
        <a:lstStyle/>
        <a:p>
          <a:endParaRPr lang="en-US"/>
        </a:p>
      </dgm:t>
    </dgm:pt>
    <dgm:pt modelId="{4067408B-D472-4863-A8D6-2669D57874BF}" type="pres">
      <dgm:prSet presAssocID="{198E47D5-B401-464C-9F31-0A61BE3A0E7B}" presName="Name0" presStyleCnt="0">
        <dgm:presLayoutVars>
          <dgm:dir/>
          <dgm:animLvl val="lvl"/>
          <dgm:resizeHandles val="exact"/>
        </dgm:presLayoutVars>
      </dgm:prSet>
      <dgm:spPr/>
    </dgm:pt>
    <dgm:pt modelId="{50E0D8E8-3B4B-440E-80EF-14276DCE5B75}" type="pres">
      <dgm:prSet presAssocID="{9F754FEF-28F3-465D-BF75-7A26BF0BB84C}" presName="linNode" presStyleCnt="0"/>
      <dgm:spPr/>
    </dgm:pt>
    <dgm:pt modelId="{2C98B49B-D343-49E9-8135-EAB9EC9A0AF4}" type="pres">
      <dgm:prSet presAssocID="{9F754FEF-28F3-465D-BF75-7A26BF0BB84C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DC11F3C4-843C-4A13-A5AB-74BD090A8D9B}" type="pres">
      <dgm:prSet presAssocID="{9F754FEF-28F3-465D-BF75-7A26BF0BB84C}" presName="descendantText" presStyleLbl="alignAccFollowNode1" presStyleIdx="0" presStyleCnt="3">
        <dgm:presLayoutVars>
          <dgm:bulletEnabled/>
        </dgm:presLayoutVars>
      </dgm:prSet>
      <dgm:spPr/>
    </dgm:pt>
    <dgm:pt modelId="{91FC3D1C-B66E-4DED-A01A-4B0A02E44A28}" type="pres">
      <dgm:prSet presAssocID="{34756439-E0D2-47A3-8136-9075964136FE}" presName="sp" presStyleCnt="0"/>
      <dgm:spPr/>
    </dgm:pt>
    <dgm:pt modelId="{1F62EE9D-09E0-4789-B9D2-9F75ECB61711}" type="pres">
      <dgm:prSet presAssocID="{764504A3-4B33-42BF-8FB7-4BB56C013CF0}" presName="linNode" presStyleCnt="0"/>
      <dgm:spPr/>
    </dgm:pt>
    <dgm:pt modelId="{BE0250C7-D6A2-4F5C-8DED-CFA56AD59918}" type="pres">
      <dgm:prSet presAssocID="{764504A3-4B33-42BF-8FB7-4BB56C013CF0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CD520A80-DAA3-4342-8A5A-96D6E756D609}" type="pres">
      <dgm:prSet presAssocID="{764504A3-4B33-42BF-8FB7-4BB56C013CF0}" presName="descendantText" presStyleLbl="alignAccFollowNode1" presStyleIdx="1" presStyleCnt="3">
        <dgm:presLayoutVars>
          <dgm:bulletEnabled/>
        </dgm:presLayoutVars>
      </dgm:prSet>
      <dgm:spPr/>
    </dgm:pt>
    <dgm:pt modelId="{9CF63713-9FC7-437B-A7AC-FCAA5FB97ED4}" type="pres">
      <dgm:prSet presAssocID="{9507691A-CAAC-433B-A375-84827C2209A4}" presName="sp" presStyleCnt="0"/>
      <dgm:spPr/>
    </dgm:pt>
    <dgm:pt modelId="{1EFE5942-BC12-4D77-8140-70D906E2592D}" type="pres">
      <dgm:prSet presAssocID="{70B54F02-180C-4205-B81C-587ACD05C16B}" presName="linNode" presStyleCnt="0"/>
      <dgm:spPr/>
    </dgm:pt>
    <dgm:pt modelId="{43A20D76-92FC-4FB0-9E3D-D05C50DA264D}" type="pres">
      <dgm:prSet presAssocID="{70B54F02-180C-4205-B81C-587ACD05C16B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702DCEFF-19D0-482B-9525-0BB4001A76CC}" type="pres">
      <dgm:prSet presAssocID="{70B54F02-180C-4205-B81C-587ACD05C16B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F2888F04-E95F-4AAC-A079-31F5E30959CA}" srcId="{9F754FEF-28F3-465D-BF75-7A26BF0BB84C}" destId="{F7A4C653-9B65-4D24-BA83-C05353050E1C}" srcOrd="0" destOrd="0" parTransId="{315B70E7-A06D-49E3-94E5-23ABEF498B42}" sibTransId="{7037DAB0-B7A6-40C7-8370-C7B3ED2418CC}"/>
    <dgm:cxn modelId="{DC40D804-3D02-45D0-827B-C9161B5C1806}" type="presOf" srcId="{8C7AFB25-82C1-418B-AB41-89AD7F92CDEF}" destId="{702DCEFF-19D0-482B-9525-0BB4001A76CC}" srcOrd="0" destOrd="0" presId="urn:microsoft.com/office/officeart/2016/7/layout/VerticalSolidActionList"/>
    <dgm:cxn modelId="{D13A3F0B-6241-449F-B5EB-90E6B20B52E5}" srcId="{764504A3-4B33-42BF-8FB7-4BB56C013CF0}" destId="{95D3B51E-AF08-4316-8968-F98057A52235}" srcOrd="0" destOrd="0" parTransId="{493197AE-B5F0-49D5-9BB7-851730931261}" sibTransId="{7C4A13E6-DF56-45DD-B24D-D860BFCE2869}"/>
    <dgm:cxn modelId="{C2E64C0C-7426-4873-84E1-FA58DD85F651}" type="presOf" srcId="{95D3B51E-AF08-4316-8968-F98057A52235}" destId="{CD520A80-DAA3-4342-8A5A-96D6E756D609}" srcOrd="0" destOrd="0" presId="urn:microsoft.com/office/officeart/2016/7/layout/VerticalSolidActionList"/>
    <dgm:cxn modelId="{1C60805B-F96C-4F6C-B391-B1A58FE7DCA3}" srcId="{70B54F02-180C-4205-B81C-587ACD05C16B}" destId="{8C7AFB25-82C1-418B-AB41-89AD7F92CDEF}" srcOrd="0" destOrd="0" parTransId="{CE81C4D3-60BD-4C7E-9129-3F9DDEB78C24}" sibTransId="{AA7AC427-FD9B-4F67-8CEA-220DA585DAEA}"/>
    <dgm:cxn modelId="{ACCF6D73-7A78-44F2-813F-9BC4F8561DB2}" type="presOf" srcId="{9F754FEF-28F3-465D-BF75-7A26BF0BB84C}" destId="{2C98B49B-D343-49E9-8135-EAB9EC9A0AF4}" srcOrd="0" destOrd="0" presId="urn:microsoft.com/office/officeart/2016/7/layout/VerticalSolidActionList"/>
    <dgm:cxn modelId="{5665D673-2609-4F05-8B8A-B0E3762993F7}" srcId="{198E47D5-B401-464C-9F31-0A61BE3A0E7B}" destId="{70B54F02-180C-4205-B81C-587ACD05C16B}" srcOrd="2" destOrd="0" parTransId="{D28C5181-7A7E-4967-8D1E-571A3D7468CE}" sibTransId="{0AE42DD7-9F14-448D-B77A-CD4FE0211FD0}"/>
    <dgm:cxn modelId="{B6F84854-39A1-4357-AC37-302B30FCC3D4}" type="presOf" srcId="{764504A3-4B33-42BF-8FB7-4BB56C013CF0}" destId="{BE0250C7-D6A2-4F5C-8DED-CFA56AD59918}" srcOrd="0" destOrd="0" presId="urn:microsoft.com/office/officeart/2016/7/layout/VerticalSolidActionList"/>
    <dgm:cxn modelId="{54AD8275-CC42-4A7C-B258-FE5FBD6D3BAF}" srcId="{198E47D5-B401-464C-9F31-0A61BE3A0E7B}" destId="{764504A3-4B33-42BF-8FB7-4BB56C013CF0}" srcOrd="1" destOrd="0" parTransId="{C085BD00-F38D-4F2D-BA6D-7C6FF0A9173C}" sibTransId="{9507691A-CAAC-433B-A375-84827C2209A4}"/>
    <dgm:cxn modelId="{2DAFCB7A-D123-41E7-97FA-5C76186FE2D3}" type="presOf" srcId="{70B54F02-180C-4205-B81C-587ACD05C16B}" destId="{43A20D76-92FC-4FB0-9E3D-D05C50DA264D}" srcOrd="0" destOrd="0" presId="urn:microsoft.com/office/officeart/2016/7/layout/VerticalSolidActionList"/>
    <dgm:cxn modelId="{724811E7-C078-4159-8266-C062440FD989}" type="presOf" srcId="{F7A4C653-9B65-4D24-BA83-C05353050E1C}" destId="{DC11F3C4-843C-4A13-A5AB-74BD090A8D9B}" srcOrd="0" destOrd="0" presId="urn:microsoft.com/office/officeart/2016/7/layout/VerticalSolidActionList"/>
    <dgm:cxn modelId="{2469AFF7-1D9C-4182-8CA2-237BD96B1CEE}" srcId="{198E47D5-B401-464C-9F31-0A61BE3A0E7B}" destId="{9F754FEF-28F3-465D-BF75-7A26BF0BB84C}" srcOrd="0" destOrd="0" parTransId="{FDDBF019-EEA7-4E55-BD9F-A235ABC39A59}" sibTransId="{34756439-E0D2-47A3-8136-9075964136FE}"/>
    <dgm:cxn modelId="{E7A9E0FE-F13E-4333-BE70-7A2A1D3DCECB}" type="presOf" srcId="{198E47D5-B401-464C-9F31-0A61BE3A0E7B}" destId="{4067408B-D472-4863-A8D6-2669D57874BF}" srcOrd="0" destOrd="0" presId="urn:microsoft.com/office/officeart/2016/7/layout/VerticalSolidActionList"/>
    <dgm:cxn modelId="{F8375603-7533-4500-A5E4-BA9E82C132BB}" type="presParOf" srcId="{4067408B-D472-4863-A8D6-2669D57874BF}" destId="{50E0D8E8-3B4B-440E-80EF-14276DCE5B75}" srcOrd="0" destOrd="0" presId="urn:microsoft.com/office/officeart/2016/7/layout/VerticalSolidActionList"/>
    <dgm:cxn modelId="{A4F63867-BD32-4E3E-9378-E189206DD1B7}" type="presParOf" srcId="{50E0D8E8-3B4B-440E-80EF-14276DCE5B75}" destId="{2C98B49B-D343-49E9-8135-EAB9EC9A0AF4}" srcOrd="0" destOrd="0" presId="urn:microsoft.com/office/officeart/2016/7/layout/VerticalSolidActionList"/>
    <dgm:cxn modelId="{0666B2E9-08F5-4375-A8C4-42104FB3C047}" type="presParOf" srcId="{50E0D8E8-3B4B-440E-80EF-14276DCE5B75}" destId="{DC11F3C4-843C-4A13-A5AB-74BD090A8D9B}" srcOrd="1" destOrd="0" presId="urn:microsoft.com/office/officeart/2016/7/layout/VerticalSolidActionList"/>
    <dgm:cxn modelId="{4368447D-CD35-4F4E-BE43-8E4E9A09F22D}" type="presParOf" srcId="{4067408B-D472-4863-A8D6-2669D57874BF}" destId="{91FC3D1C-B66E-4DED-A01A-4B0A02E44A28}" srcOrd="1" destOrd="0" presId="urn:microsoft.com/office/officeart/2016/7/layout/VerticalSolidActionList"/>
    <dgm:cxn modelId="{7F5A91F7-A79B-45D0-9AE5-0BAFD2CB64EC}" type="presParOf" srcId="{4067408B-D472-4863-A8D6-2669D57874BF}" destId="{1F62EE9D-09E0-4789-B9D2-9F75ECB61711}" srcOrd="2" destOrd="0" presId="urn:microsoft.com/office/officeart/2016/7/layout/VerticalSolidActionList"/>
    <dgm:cxn modelId="{B54DBA41-A8D4-45C8-AC7C-15AB63DE1D8F}" type="presParOf" srcId="{1F62EE9D-09E0-4789-B9D2-9F75ECB61711}" destId="{BE0250C7-D6A2-4F5C-8DED-CFA56AD59918}" srcOrd="0" destOrd="0" presId="urn:microsoft.com/office/officeart/2016/7/layout/VerticalSolidActionList"/>
    <dgm:cxn modelId="{FD8797F8-34EB-4784-860C-A13E0F152F5A}" type="presParOf" srcId="{1F62EE9D-09E0-4789-B9D2-9F75ECB61711}" destId="{CD520A80-DAA3-4342-8A5A-96D6E756D609}" srcOrd="1" destOrd="0" presId="urn:microsoft.com/office/officeart/2016/7/layout/VerticalSolidActionList"/>
    <dgm:cxn modelId="{9CAF3CE3-B71A-472A-857F-C3EC15285EAE}" type="presParOf" srcId="{4067408B-D472-4863-A8D6-2669D57874BF}" destId="{9CF63713-9FC7-437B-A7AC-FCAA5FB97ED4}" srcOrd="3" destOrd="0" presId="urn:microsoft.com/office/officeart/2016/7/layout/VerticalSolidActionList"/>
    <dgm:cxn modelId="{872A5C09-566C-439B-86DE-053E11F6C836}" type="presParOf" srcId="{4067408B-D472-4863-A8D6-2669D57874BF}" destId="{1EFE5942-BC12-4D77-8140-70D906E2592D}" srcOrd="4" destOrd="0" presId="urn:microsoft.com/office/officeart/2016/7/layout/VerticalSolidActionList"/>
    <dgm:cxn modelId="{25B4290E-21E6-4CB7-9264-BE837A14A8F9}" type="presParOf" srcId="{1EFE5942-BC12-4D77-8140-70D906E2592D}" destId="{43A20D76-92FC-4FB0-9E3D-D05C50DA264D}" srcOrd="0" destOrd="0" presId="urn:microsoft.com/office/officeart/2016/7/layout/VerticalSolidActionList"/>
    <dgm:cxn modelId="{7FE45171-3F0A-454B-A030-8E590C4F7592}" type="presParOf" srcId="{1EFE5942-BC12-4D77-8140-70D906E2592D}" destId="{702DCEFF-19D0-482B-9525-0BB4001A76CC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15F71-3284-4B89-A484-7BBAC64B1E2E}">
      <dsp:nvSpPr>
        <dsp:cNvPr id="0" name=""/>
        <dsp:cNvSpPr/>
      </dsp:nvSpPr>
      <dsp:spPr>
        <a:xfrm>
          <a:off x="0" y="3053492"/>
          <a:ext cx="7053264" cy="100222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Advocacy leads to:</a:t>
          </a:r>
          <a:endParaRPr lang="en-US" sz="1900" kern="1200" dirty="0"/>
        </a:p>
      </dsp:txBody>
      <dsp:txXfrm>
        <a:off x="0" y="3053492"/>
        <a:ext cx="7053264" cy="541201"/>
      </dsp:txXfrm>
    </dsp:sp>
    <dsp:sp modelId="{FBB7BC41-ED4F-4EB4-B8A5-4606BB2E082D}">
      <dsp:nvSpPr>
        <dsp:cNvPr id="0" name=""/>
        <dsp:cNvSpPr/>
      </dsp:nvSpPr>
      <dsp:spPr>
        <a:xfrm>
          <a:off x="3443" y="3574649"/>
          <a:ext cx="2348792" cy="46102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Better accessibility</a:t>
          </a:r>
          <a:endParaRPr lang="en-US" sz="1500" kern="1200"/>
        </a:p>
      </dsp:txBody>
      <dsp:txXfrm>
        <a:off x="3443" y="3574649"/>
        <a:ext cx="2348792" cy="461023"/>
      </dsp:txXfrm>
    </dsp:sp>
    <dsp:sp modelId="{396816BA-5B85-4545-9A5D-F50F16CCEE87}">
      <dsp:nvSpPr>
        <dsp:cNvPr id="0" name=""/>
        <dsp:cNvSpPr/>
      </dsp:nvSpPr>
      <dsp:spPr>
        <a:xfrm>
          <a:off x="2352235" y="3574649"/>
          <a:ext cx="2348792" cy="46102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More inclusive communities</a:t>
          </a:r>
          <a:endParaRPr lang="en-US" sz="1500" kern="1200"/>
        </a:p>
      </dsp:txBody>
      <dsp:txXfrm>
        <a:off x="2352235" y="3574649"/>
        <a:ext cx="2348792" cy="461023"/>
      </dsp:txXfrm>
    </dsp:sp>
    <dsp:sp modelId="{BB81F7BD-185C-4F84-A191-3172A0F47D1E}">
      <dsp:nvSpPr>
        <dsp:cNvPr id="0" name=""/>
        <dsp:cNvSpPr/>
      </dsp:nvSpPr>
      <dsp:spPr>
        <a:xfrm>
          <a:off x="4701028" y="3574649"/>
          <a:ext cx="2348792" cy="461023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kern="1200"/>
            <a:t>Stronger support systems</a:t>
          </a:r>
          <a:endParaRPr lang="en-US" sz="1500" kern="1200"/>
        </a:p>
      </dsp:txBody>
      <dsp:txXfrm>
        <a:off x="4701028" y="3574649"/>
        <a:ext cx="2348792" cy="461023"/>
      </dsp:txXfrm>
    </dsp:sp>
    <dsp:sp modelId="{E28E7DDB-1A42-4998-9910-E714ACB3F796}">
      <dsp:nvSpPr>
        <dsp:cNvPr id="0" name=""/>
        <dsp:cNvSpPr/>
      </dsp:nvSpPr>
      <dsp:spPr>
        <a:xfrm rot="10800000">
          <a:off x="0" y="1527104"/>
          <a:ext cx="7053264" cy="1541421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Policies affect services, funding, and rights</a:t>
          </a:r>
          <a:endParaRPr lang="en-US" sz="1900" kern="1200" dirty="0"/>
        </a:p>
      </dsp:txBody>
      <dsp:txXfrm rot="10800000">
        <a:off x="0" y="1527104"/>
        <a:ext cx="7053264" cy="1001569"/>
      </dsp:txXfrm>
    </dsp:sp>
    <dsp:sp modelId="{D089F0AB-75AA-4598-89E3-B7FBAB67C0DD}">
      <dsp:nvSpPr>
        <dsp:cNvPr id="0" name=""/>
        <dsp:cNvSpPr/>
      </dsp:nvSpPr>
      <dsp:spPr>
        <a:xfrm rot="10800000">
          <a:off x="0" y="717"/>
          <a:ext cx="7053264" cy="1541421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dirty="0"/>
            <a:t> Your Voice = Your Power</a:t>
          </a:r>
          <a:endParaRPr lang="en-US" sz="1900" kern="1200" dirty="0"/>
        </a:p>
      </dsp:txBody>
      <dsp:txXfrm rot="10800000">
        <a:off x="0" y="717"/>
        <a:ext cx="7053264" cy="10015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E2E75-9349-495B-86AE-B51E99DFB5C9}">
      <dsp:nvSpPr>
        <dsp:cNvPr id="0" name=""/>
        <dsp:cNvSpPr/>
      </dsp:nvSpPr>
      <dsp:spPr>
        <a:xfrm>
          <a:off x="110482" y="778907"/>
          <a:ext cx="904512" cy="9045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7EDD48-E0D6-4B70-B695-B71C39776842}">
      <dsp:nvSpPr>
        <dsp:cNvPr id="0" name=""/>
        <dsp:cNvSpPr/>
      </dsp:nvSpPr>
      <dsp:spPr>
        <a:xfrm>
          <a:off x="300430" y="968855"/>
          <a:ext cx="524617" cy="5246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FE64B-830B-4585-AEF3-3683AEA0CF9C}">
      <dsp:nvSpPr>
        <dsp:cNvPr id="0" name=""/>
        <dsp:cNvSpPr/>
      </dsp:nvSpPr>
      <dsp:spPr>
        <a:xfrm>
          <a:off x="1208818" y="778907"/>
          <a:ext cx="2132064" cy="904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Speaking up for yourself or others</a:t>
          </a:r>
          <a:endParaRPr lang="en-US" sz="2100" kern="1200" dirty="0"/>
        </a:p>
      </dsp:txBody>
      <dsp:txXfrm>
        <a:off x="1208818" y="778907"/>
        <a:ext cx="2132064" cy="904512"/>
      </dsp:txXfrm>
    </dsp:sp>
    <dsp:sp modelId="{9106DC6D-A271-451A-A7E0-490F7A5BA21E}">
      <dsp:nvSpPr>
        <dsp:cNvPr id="0" name=""/>
        <dsp:cNvSpPr/>
      </dsp:nvSpPr>
      <dsp:spPr>
        <a:xfrm>
          <a:off x="3712380" y="778907"/>
          <a:ext cx="904512" cy="9045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C8BEC3-5BDE-49D3-AA58-520E71E24112}">
      <dsp:nvSpPr>
        <dsp:cNvPr id="0" name=""/>
        <dsp:cNvSpPr/>
      </dsp:nvSpPr>
      <dsp:spPr>
        <a:xfrm>
          <a:off x="3902327" y="968855"/>
          <a:ext cx="524617" cy="52461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6EB708-E8B8-4026-9394-37F234EFCC8E}">
      <dsp:nvSpPr>
        <dsp:cNvPr id="0" name=""/>
        <dsp:cNvSpPr/>
      </dsp:nvSpPr>
      <dsp:spPr>
        <a:xfrm>
          <a:off x="4810716" y="778907"/>
          <a:ext cx="2132064" cy="904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Educating decision-makers</a:t>
          </a:r>
          <a:endParaRPr lang="en-US" sz="2100" kern="1200" dirty="0"/>
        </a:p>
      </dsp:txBody>
      <dsp:txXfrm>
        <a:off x="4810716" y="778907"/>
        <a:ext cx="2132064" cy="904512"/>
      </dsp:txXfrm>
    </dsp:sp>
    <dsp:sp modelId="{66276B95-DAD5-4B07-AE65-4A2B154B88BC}">
      <dsp:nvSpPr>
        <dsp:cNvPr id="0" name=""/>
        <dsp:cNvSpPr/>
      </dsp:nvSpPr>
      <dsp:spPr>
        <a:xfrm>
          <a:off x="110482" y="2373013"/>
          <a:ext cx="904512" cy="9045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7B1206-F5F8-4402-B77F-6097B1076866}">
      <dsp:nvSpPr>
        <dsp:cNvPr id="0" name=""/>
        <dsp:cNvSpPr/>
      </dsp:nvSpPr>
      <dsp:spPr>
        <a:xfrm>
          <a:off x="300430" y="2562961"/>
          <a:ext cx="524617" cy="52461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C1E139-83E5-44DE-BDFF-5382C0DCD50A}">
      <dsp:nvSpPr>
        <dsp:cNvPr id="0" name=""/>
        <dsp:cNvSpPr/>
      </dsp:nvSpPr>
      <dsp:spPr>
        <a:xfrm>
          <a:off x="1208818" y="2373013"/>
          <a:ext cx="2132064" cy="904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Sharing stories to inspire change</a:t>
          </a:r>
          <a:endParaRPr lang="en-US" sz="2100" kern="1200" dirty="0"/>
        </a:p>
      </dsp:txBody>
      <dsp:txXfrm>
        <a:off x="1208818" y="2373013"/>
        <a:ext cx="2132064" cy="904512"/>
      </dsp:txXfrm>
    </dsp:sp>
    <dsp:sp modelId="{B68E8AC5-3B68-4B20-B447-C3AEE4089CB7}">
      <dsp:nvSpPr>
        <dsp:cNvPr id="0" name=""/>
        <dsp:cNvSpPr/>
      </dsp:nvSpPr>
      <dsp:spPr>
        <a:xfrm>
          <a:off x="3712380" y="2373013"/>
          <a:ext cx="904512" cy="904512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32D7C4-882E-4598-9CFA-8D86AAE1C33A}">
      <dsp:nvSpPr>
        <dsp:cNvPr id="0" name=""/>
        <dsp:cNvSpPr/>
      </dsp:nvSpPr>
      <dsp:spPr>
        <a:xfrm>
          <a:off x="3902327" y="2562961"/>
          <a:ext cx="524617" cy="52461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E2CAFF-AE23-45B3-81E8-8BCAE9035E7E}">
      <dsp:nvSpPr>
        <dsp:cNvPr id="0" name=""/>
        <dsp:cNvSpPr/>
      </dsp:nvSpPr>
      <dsp:spPr>
        <a:xfrm>
          <a:off x="4810716" y="2373013"/>
          <a:ext cx="2132064" cy="904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dirty="0"/>
            <a:t>Building relationships with allies</a:t>
          </a:r>
          <a:endParaRPr lang="en-US" sz="2100" kern="1200" dirty="0"/>
        </a:p>
      </dsp:txBody>
      <dsp:txXfrm>
        <a:off x="4810716" y="2373013"/>
        <a:ext cx="2132064" cy="9045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3CE11-2AFF-43EF-8EE3-C570B8CDBA92}">
      <dsp:nvSpPr>
        <dsp:cNvPr id="0" name=""/>
        <dsp:cNvSpPr/>
      </dsp:nvSpPr>
      <dsp:spPr>
        <a:xfrm>
          <a:off x="3199668" y="804218"/>
          <a:ext cx="6197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9726" y="45720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93273" y="846686"/>
        <a:ext cx="32516" cy="6503"/>
      </dsp:txXfrm>
    </dsp:sp>
    <dsp:sp modelId="{56C5C70A-D424-41D9-80AA-E6609BC129CD}">
      <dsp:nvSpPr>
        <dsp:cNvPr id="0" name=""/>
        <dsp:cNvSpPr/>
      </dsp:nvSpPr>
      <dsp:spPr>
        <a:xfrm>
          <a:off x="373964" y="1687"/>
          <a:ext cx="2827504" cy="16965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550" tIns="145433" rIns="138550" bIns="145433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dirty="0"/>
            <a:t>Know Your Rights</a:t>
          </a:r>
          <a:endParaRPr lang="en-US" sz="2800" kern="1200" dirty="0"/>
        </a:p>
      </dsp:txBody>
      <dsp:txXfrm>
        <a:off x="373964" y="1687"/>
        <a:ext cx="2827504" cy="1696502"/>
      </dsp:txXfrm>
    </dsp:sp>
    <dsp:sp modelId="{89B6C636-7E6A-451D-9D01-E93539A955BB}">
      <dsp:nvSpPr>
        <dsp:cNvPr id="0" name=""/>
        <dsp:cNvSpPr/>
      </dsp:nvSpPr>
      <dsp:spPr>
        <a:xfrm>
          <a:off x="1787716" y="1696389"/>
          <a:ext cx="3477830" cy="619726"/>
        </a:xfrm>
        <a:custGeom>
          <a:avLst/>
          <a:gdLst/>
          <a:ahLst/>
          <a:cxnLst/>
          <a:rect l="0" t="0" r="0" b="0"/>
          <a:pathLst>
            <a:path>
              <a:moveTo>
                <a:pt x="3477830" y="0"/>
              </a:moveTo>
              <a:lnTo>
                <a:pt x="3477830" y="326963"/>
              </a:lnTo>
              <a:lnTo>
                <a:pt x="0" y="326963"/>
              </a:lnTo>
              <a:lnTo>
                <a:pt x="0" y="619726"/>
              </a:lnTo>
            </a:path>
          </a:pathLst>
        </a:custGeom>
        <a:noFill/>
        <a:ln w="9525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38179" y="2003001"/>
        <a:ext cx="176905" cy="6503"/>
      </dsp:txXfrm>
    </dsp:sp>
    <dsp:sp modelId="{A6E4DFF1-EF9C-435C-8E94-D5208031A0AE}">
      <dsp:nvSpPr>
        <dsp:cNvPr id="0" name=""/>
        <dsp:cNvSpPr/>
      </dsp:nvSpPr>
      <dsp:spPr>
        <a:xfrm>
          <a:off x="3851795" y="1687"/>
          <a:ext cx="2827504" cy="1696502"/>
        </a:xfrm>
        <a:prstGeom prst="rect">
          <a:avLst/>
        </a:prstGeom>
        <a:solidFill>
          <a:schemeClr val="accent2">
            <a:hueOff val="-443578"/>
            <a:satOff val="2739"/>
            <a:lumOff val="-39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550" tIns="145433" rIns="138550" bIns="145433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dirty="0"/>
            <a:t>Be Visible: Attend public meetings</a:t>
          </a:r>
          <a:endParaRPr lang="en-US" sz="2800" kern="1200" dirty="0"/>
        </a:p>
      </dsp:txBody>
      <dsp:txXfrm>
        <a:off x="3851795" y="1687"/>
        <a:ext cx="2827504" cy="1696502"/>
      </dsp:txXfrm>
    </dsp:sp>
    <dsp:sp modelId="{04A39939-ED46-4094-A036-2E5D647F03B9}">
      <dsp:nvSpPr>
        <dsp:cNvPr id="0" name=""/>
        <dsp:cNvSpPr/>
      </dsp:nvSpPr>
      <dsp:spPr>
        <a:xfrm>
          <a:off x="3199668" y="3151047"/>
          <a:ext cx="61972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9726" y="45720"/>
              </a:lnTo>
            </a:path>
          </a:pathLst>
        </a:custGeom>
        <a:noFill/>
        <a:ln w="9525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93273" y="3193515"/>
        <a:ext cx="32516" cy="6503"/>
      </dsp:txXfrm>
    </dsp:sp>
    <dsp:sp modelId="{49B89703-6C8D-4487-9C69-85BD989AEF09}">
      <dsp:nvSpPr>
        <dsp:cNvPr id="0" name=""/>
        <dsp:cNvSpPr/>
      </dsp:nvSpPr>
      <dsp:spPr>
        <a:xfrm>
          <a:off x="373964" y="2348516"/>
          <a:ext cx="2827504" cy="1696502"/>
        </a:xfrm>
        <a:prstGeom prst="rect">
          <a:avLst/>
        </a:prstGeom>
        <a:solidFill>
          <a:schemeClr val="accent2">
            <a:hueOff val="-887157"/>
            <a:satOff val="5477"/>
            <a:lumOff val="-78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550" tIns="145433" rIns="138550" bIns="145433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dirty="0"/>
            <a:t>Tell Your Story</a:t>
          </a:r>
          <a:endParaRPr lang="en-US" sz="2800" kern="1200" dirty="0"/>
        </a:p>
      </dsp:txBody>
      <dsp:txXfrm>
        <a:off x="373964" y="2348516"/>
        <a:ext cx="2827504" cy="1696502"/>
      </dsp:txXfrm>
    </dsp:sp>
    <dsp:sp modelId="{0319F4C8-7333-4797-9D2D-7F9D046DD0A6}">
      <dsp:nvSpPr>
        <dsp:cNvPr id="0" name=""/>
        <dsp:cNvSpPr/>
      </dsp:nvSpPr>
      <dsp:spPr>
        <a:xfrm>
          <a:off x="3851795" y="2348516"/>
          <a:ext cx="2827504" cy="1696502"/>
        </a:xfrm>
        <a:prstGeom prst="rect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8550" tIns="145433" rIns="138550" bIns="145433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i="0" kern="1200" dirty="0"/>
            <a:t>Work Together with other advocates</a:t>
          </a:r>
          <a:endParaRPr lang="en-US" sz="2800" kern="1200" dirty="0"/>
        </a:p>
      </dsp:txBody>
      <dsp:txXfrm>
        <a:off x="3851795" y="2348516"/>
        <a:ext cx="2827504" cy="16965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B3626-C569-44E6-BA26-B78B86AFB12A}">
      <dsp:nvSpPr>
        <dsp:cNvPr id="0" name=""/>
        <dsp:cNvSpPr/>
      </dsp:nvSpPr>
      <dsp:spPr>
        <a:xfrm>
          <a:off x="2038997" y="1132946"/>
          <a:ext cx="43753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7539" y="45720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46063" y="1176325"/>
        <a:ext cx="23406" cy="4681"/>
      </dsp:txXfrm>
    </dsp:sp>
    <dsp:sp modelId="{4AB60131-B833-4146-8B83-547B9B0A0A5B}">
      <dsp:nvSpPr>
        <dsp:cNvPr id="0" name=""/>
        <dsp:cNvSpPr/>
      </dsp:nvSpPr>
      <dsp:spPr>
        <a:xfrm>
          <a:off x="5407" y="568049"/>
          <a:ext cx="2035390" cy="12212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36" tIns="104690" rIns="99736" bIns="10469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1. Email or call your legislator</a:t>
          </a:r>
          <a:endParaRPr lang="en-US" sz="2400" kern="1200"/>
        </a:p>
      </dsp:txBody>
      <dsp:txXfrm>
        <a:off x="5407" y="568049"/>
        <a:ext cx="2035390" cy="1221234"/>
      </dsp:txXfrm>
    </dsp:sp>
    <dsp:sp modelId="{19500A42-DCFA-4548-9837-673353EC0DDD}">
      <dsp:nvSpPr>
        <dsp:cNvPr id="0" name=""/>
        <dsp:cNvSpPr/>
      </dsp:nvSpPr>
      <dsp:spPr>
        <a:xfrm>
          <a:off x="4542527" y="1132946"/>
          <a:ext cx="43753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7539" y="45720"/>
              </a:lnTo>
            </a:path>
          </a:pathLst>
        </a:custGeom>
        <a:noFill/>
        <a:ln w="9525" cap="rnd" cmpd="sng" algn="ctr">
          <a:solidFill>
            <a:schemeClr val="accent2">
              <a:hueOff val="-443578"/>
              <a:satOff val="2739"/>
              <a:lumOff val="-39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49593" y="1176325"/>
        <a:ext cx="23406" cy="4681"/>
      </dsp:txXfrm>
    </dsp:sp>
    <dsp:sp modelId="{834ADA3C-D4EA-41B2-B4C0-EEEE015619AB}">
      <dsp:nvSpPr>
        <dsp:cNvPr id="0" name=""/>
        <dsp:cNvSpPr/>
      </dsp:nvSpPr>
      <dsp:spPr>
        <a:xfrm>
          <a:off x="2508936" y="568049"/>
          <a:ext cx="2035390" cy="1221234"/>
        </a:xfrm>
        <a:prstGeom prst="rect">
          <a:avLst/>
        </a:prstGeom>
        <a:solidFill>
          <a:schemeClr val="accent2">
            <a:hueOff val="-332684"/>
            <a:satOff val="2054"/>
            <a:lumOff val="-29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36" tIns="104690" rIns="99736" bIns="10469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2. Post on social media</a:t>
          </a:r>
          <a:endParaRPr lang="en-US" sz="2400" kern="1200"/>
        </a:p>
      </dsp:txBody>
      <dsp:txXfrm>
        <a:off x="2508936" y="568049"/>
        <a:ext cx="2035390" cy="1221234"/>
      </dsp:txXfrm>
    </dsp:sp>
    <dsp:sp modelId="{B30F7B83-EB3A-4DF6-BD67-C79AC057FF76}">
      <dsp:nvSpPr>
        <dsp:cNvPr id="0" name=""/>
        <dsp:cNvSpPr/>
      </dsp:nvSpPr>
      <dsp:spPr>
        <a:xfrm>
          <a:off x="1023102" y="1787483"/>
          <a:ext cx="5007059" cy="437539"/>
        </a:xfrm>
        <a:custGeom>
          <a:avLst/>
          <a:gdLst/>
          <a:ahLst/>
          <a:cxnLst/>
          <a:rect l="0" t="0" r="0" b="0"/>
          <a:pathLst>
            <a:path>
              <a:moveTo>
                <a:pt x="5007059" y="0"/>
              </a:moveTo>
              <a:lnTo>
                <a:pt x="5007059" y="235869"/>
              </a:lnTo>
              <a:lnTo>
                <a:pt x="0" y="235869"/>
              </a:lnTo>
              <a:lnTo>
                <a:pt x="0" y="437539"/>
              </a:lnTo>
            </a:path>
          </a:pathLst>
        </a:custGeom>
        <a:noFill/>
        <a:ln w="9525" cap="rnd" cmpd="sng" algn="ctr">
          <a:solidFill>
            <a:schemeClr val="accent2">
              <a:hueOff val="-887157"/>
              <a:satOff val="5477"/>
              <a:lumOff val="-78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00909" y="2003912"/>
        <a:ext cx="251444" cy="4681"/>
      </dsp:txXfrm>
    </dsp:sp>
    <dsp:sp modelId="{6E46B9E1-45FF-4A5E-B7B3-632BBE3E7A23}">
      <dsp:nvSpPr>
        <dsp:cNvPr id="0" name=""/>
        <dsp:cNvSpPr/>
      </dsp:nvSpPr>
      <dsp:spPr>
        <a:xfrm>
          <a:off x="5012466" y="568049"/>
          <a:ext cx="2035390" cy="1221234"/>
        </a:xfrm>
        <a:prstGeom prst="rect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36" tIns="104690" rIns="99736" bIns="10469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3. Attend a town hall</a:t>
          </a:r>
          <a:endParaRPr lang="en-US" sz="2400" kern="1200"/>
        </a:p>
      </dsp:txBody>
      <dsp:txXfrm>
        <a:off x="5012466" y="568049"/>
        <a:ext cx="2035390" cy="1221234"/>
      </dsp:txXfrm>
    </dsp:sp>
    <dsp:sp modelId="{B235B163-7C8D-452A-9777-0C9D2BDE52AD}">
      <dsp:nvSpPr>
        <dsp:cNvPr id="0" name=""/>
        <dsp:cNvSpPr/>
      </dsp:nvSpPr>
      <dsp:spPr>
        <a:xfrm>
          <a:off x="2038997" y="2822319"/>
          <a:ext cx="43753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7539" y="45720"/>
              </a:lnTo>
            </a:path>
          </a:pathLst>
        </a:custGeom>
        <a:noFill/>
        <a:ln w="9525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46063" y="2865699"/>
        <a:ext cx="23406" cy="4681"/>
      </dsp:txXfrm>
    </dsp:sp>
    <dsp:sp modelId="{0840566D-37D1-4366-BA0C-ADDA3FA4E847}">
      <dsp:nvSpPr>
        <dsp:cNvPr id="0" name=""/>
        <dsp:cNvSpPr/>
      </dsp:nvSpPr>
      <dsp:spPr>
        <a:xfrm>
          <a:off x="5407" y="2257422"/>
          <a:ext cx="2035390" cy="1221234"/>
        </a:xfrm>
        <a:prstGeom prst="rect">
          <a:avLst/>
        </a:prstGeom>
        <a:solidFill>
          <a:schemeClr val="accent2">
            <a:hueOff val="-998051"/>
            <a:satOff val="6162"/>
            <a:lumOff val="-88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36" tIns="104690" rIns="99736" bIns="10469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4. Write a letter to the editor</a:t>
          </a:r>
          <a:endParaRPr lang="en-US" sz="2400" kern="1200"/>
        </a:p>
      </dsp:txBody>
      <dsp:txXfrm>
        <a:off x="5407" y="2257422"/>
        <a:ext cx="2035390" cy="1221234"/>
      </dsp:txXfrm>
    </dsp:sp>
    <dsp:sp modelId="{FA5B9F2B-9215-4F5F-ACF2-9FD03C401B0A}">
      <dsp:nvSpPr>
        <dsp:cNvPr id="0" name=""/>
        <dsp:cNvSpPr/>
      </dsp:nvSpPr>
      <dsp:spPr>
        <a:xfrm>
          <a:off x="2508936" y="2257422"/>
          <a:ext cx="2035390" cy="1221234"/>
        </a:xfrm>
        <a:prstGeom prst="rect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36" tIns="104690" rIns="99736" bIns="10469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/>
            <a:t>5. Invite a policymaker to visit</a:t>
          </a:r>
          <a:endParaRPr lang="en-US" sz="2400" kern="1200"/>
        </a:p>
      </dsp:txBody>
      <dsp:txXfrm>
        <a:off x="2508936" y="2257422"/>
        <a:ext cx="2035390" cy="12212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077BD-36BD-4426-A659-8F19299106B9}">
      <dsp:nvSpPr>
        <dsp:cNvPr id="0" name=""/>
        <dsp:cNvSpPr/>
      </dsp:nvSpPr>
      <dsp:spPr>
        <a:xfrm>
          <a:off x="0" y="1718"/>
          <a:ext cx="4407310" cy="35170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800" b="1" kern="1200" dirty="0"/>
            <a:t>(July – November 30)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800" kern="1200" dirty="0"/>
            <a:t>Send invitations to elected officials, and follow up with a phone call to schedule a visit.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800" kern="1200" dirty="0"/>
            <a:t>Conduct a tour of your program facility or community program, work sites, and follow up with a thank you letter.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US" sz="1800" kern="1200" dirty="0"/>
        </a:p>
      </dsp:txBody>
      <dsp:txXfrm>
        <a:off x="171686" y="173404"/>
        <a:ext cx="4063938" cy="31736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519B3-09E5-42E2-A7C9-2BB14659AA14}">
      <dsp:nvSpPr>
        <dsp:cNvPr id="0" name=""/>
        <dsp:cNvSpPr/>
      </dsp:nvSpPr>
      <dsp:spPr>
        <a:xfrm>
          <a:off x="0" y="595522"/>
          <a:ext cx="2204145" cy="1322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MOHR</a:t>
          </a:r>
          <a:r>
            <a:rPr lang="en-US" sz="2200" b="0" i="0" kern="1200" dirty="0">
              <a:solidFill>
                <a:schemeClr val="tx1"/>
              </a:solidFill>
            </a:rPr>
            <a:t> Advocacy Toolkit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0" y="595522"/>
        <a:ext cx="2204145" cy="1322487"/>
      </dsp:txXfrm>
    </dsp:sp>
    <dsp:sp modelId="{95F17252-3C46-4274-9438-BE94A092D05C}">
      <dsp:nvSpPr>
        <dsp:cNvPr id="0" name=""/>
        <dsp:cNvSpPr/>
      </dsp:nvSpPr>
      <dsp:spPr>
        <a:xfrm>
          <a:off x="2424559" y="595522"/>
          <a:ext cx="2204145" cy="1322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>
              <a:solidFill>
                <a:schemeClr val="tx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MN Council of Nonprofits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2424559" y="595522"/>
        <a:ext cx="2204145" cy="1322487"/>
      </dsp:txXfrm>
    </dsp:sp>
    <dsp:sp modelId="{54F97CA5-8354-4E32-8C20-1BA9471CA1A8}">
      <dsp:nvSpPr>
        <dsp:cNvPr id="0" name=""/>
        <dsp:cNvSpPr/>
      </dsp:nvSpPr>
      <dsp:spPr>
        <a:xfrm>
          <a:off x="4849118" y="595522"/>
          <a:ext cx="2204145" cy="1322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The Arc Minnesota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4849118" y="595522"/>
        <a:ext cx="2204145" cy="1322487"/>
      </dsp:txXfrm>
    </dsp:sp>
    <dsp:sp modelId="{D75276C0-6A08-45E8-ABFB-FA655AB279FF}">
      <dsp:nvSpPr>
        <dsp:cNvPr id="0" name=""/>
        <dsp:cNvSpPr/>
      </dsp:nvSpPr>
      <dsp:spPr>
        <a:xfrm>
          <a:off x="0" y="2138424"/>
          <a:ext cx="2204145" cy="1322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>
              <a:solidFill>
                <a:schemeClr val="tx1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Disability</a:t>
          </a:r>
          <a:r>
            <a:rPr lang="en-US" sz="2200" b="0" i="0" kern="1200" dirty="0">
              <a:solidFill>
                <a:schemeClr val="tx1"/>
              </a:solidFill>
            </a:rPr>
            <a:t> </a:t>
          </a:r>
          <a:r>
            <a:rPr lang="en-US" sz="2200" b="0" i="0" kern="1200" dirty="0"/>
            <a:t>HUB</a:t>
          </a:r>
          <a:endParaRPr lang="en-US" sz="2200" kern="1200" dirty="0"/>
        </a:p>
      </dsp:txBody>
      <dsp:txXfrm>
        <a:off x="0" y="2138424"/>
        <a:ext cx="2204145" cy="1322487"/>
      </dsp:txXfrm>
    </dsp:sp>
    <dsp:sp modelId="{DCB697BE-7460-487E-9D68-05ED2678AA3A}">
      <dsp:nvSpPr>
        <dsp:cNvPr id="0" name=""/>
        <dsp:cNvSpPr/>
      </dsp:nvSpPr>
      <dsp:spPr>
        <a:xfrm>
          <a:off x="2424559" y="2138424"/>
          <a:ext cx="2204145" cy="1322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ANCOR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2424559" y="2138424"/>
        <a:ext cx="2204145" cy="1322487"/>
      </dsp:txXfrm>
    </dsp:sp>
    <dsp:sp modelId="{BD0DD092-1262-4192-8E0F-171BE38D0F2D}">
      <dsp:nvSpPr>
        <dsp:cNvPr id="0" name=""/>
        <dsp:cNvSpPr/>
      </dsp:nvSpPr>
      <dsp:spPr>
        <a:xfrm>
          <a:off x="4849118" y="2138424"/>
          <a:ext cx="2204145" cy="13224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/>
            <a:t>Contact your local MOHR representative</a:t>
          </a:r>
          <a:endParaRPr lang="en-US" sz="2200" kern="1200" dirty="0"/>
        </a:p>
      </dsp:txBody>
      <dsp:txXfrm>
        <a:off x="4849118" y="2138424"/>
        <a:ext cx="2204145" cy="13224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11F3C4-843C-4A13-A5AB-74BD090A8D9B}">
      <dsp:nvSpPr>
        <dsp:cNvPr id="0" name=""/>
        <dsp:cNvSpPr/>
      </dsp:nvSpPr>
      <dsp:spPr>
        <a:xfrm>
          <a:off x="1410652" y="1267"/>
          <a:ext cx="5642611" cy="129932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482" tIns="330029" rIns="109482" bIns="33002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Send updates about your organization</a:t>
          </a:r>
        </a:p>
      </dsp:txBody>
      <dsp:txXfrm>
        <a:off x="1410652" y="1267"/>
        <a:ext cx="5642611" cy="1299326"/>
      </dsp:txXfrm>
    </dsp:sp>
    <dsp:sp modelId="{2C98B49B-D343-49E9-8135-EAB9EC9A0AF4}">
      <dsp:nvSpPr>
        <dsp:cNvPr id="0" name=""/>
        <dsp:cNvSpPr/>
      </dsp:nvSpPr>
      <dsp:spPr>
        <a:xfrm>
          <a:off x="0" y="1267"/>
          <a:ext cx="1410652" cy="12993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47" tIns="128345" rIns="74647" bIns="12834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Send</a:t>
          </a:r>
        </a:p>
      </dsp:txBody>
      <dsp:txXfrm>
        <a:off x="0" y="1267"/>
        <a:ext cx="1410652" cy="1299326"/>
      </dsp:txXfrm>
    </dsp:sp>
    <dsp:sp modelId="{CD520A80-DAA3-4342-8A5A-96D6E756D609}">
      <dsp:nvSpPr>
        <dsp:cNvPr id="0" name=""/>
        <dsp:cNvSpPr/>
      </dsp:nvSpPr>
      <dsp:spPr>
        <a:xfrm>
          <a:off x="1410652" y="1378553"/>
          <a:ext cx="5642611" cy="129932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482" tIns="330029" rIns="109482" bIns="33002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Thank them publicly on social media</a:t>
          </a:r>
        </a:p>
      </dsp:txBody>
      <dsp:txXfrm>
        <a:off x="1410652" y="1378553"/>
        <a:ext cx="5642611" cy="1299326"/>
      </dsp:txXfrm>
    </dsp:sp>
    <dsp:sp modelId="{BE0250C7-D6A2-4F5C-8DED-CFA56AD59918}">
      <dsp:nvSpPr>
        <dsp:cNvPr id="0" name=""/>
        <dsp:cNvSpPr/>
      </dsp:nvSpPr>
      <dsp:spPr>
        <a:xfrm>
          <a:off x="0" y="1378553"/>
          <a:ext cx="1410652" cy="129932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47" tIns="128345" rIns="74647" bIns="12834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Thank</a:t>
          </a:r>
        </a:p>
      </dsp:txBody>
      <dsp:txXfrm>
        <a:off x="0" y="1378553"/>
        <a:ext cx="1410652" cy="1299326"/>
      </dsp:txXfrm>
    </dsp:sp>
    <dsp:sp modelId="{702DCEFF-19D0-482B-9525-0BB4001A76CC}">
      <dsp:nvSpPr>
        <dsp:cNvPr id="0" name=""/>
        <dsp:cNvSpPr/>
      </dsp:nvSpPr>
      <dsp:spPr>
        <a:xfrm>
          <a:off x="1410652" y="2755839"/>
          <a:ext cx="5642611" cy="129932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482" tIns="330029" rIns="109482" bIns="330029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Ask how you can support their efforts too</a:t>
          </a:r>
        </a:p>
      </dsp:txBody>
      <dsp:txXfrm>
        <a:off x="1410652" y="2755839"/>
        <a:ext cx="5642611" cy="1299326"/>
      </dsp:txXfrm>
    </dsp:sp>
    <dsp:sp modelId="{43A20D76-92FC-4FB0-9E3D-D05C50DA264D}">
      <dsp:nvSpPr>
        <dsp:cNvPr id="0" name=""/>
        <dsp:cNvSpPr/>
      </dsp:nvSpPr>
      <dsp:spPr>
        <a:xfrm>
          <a:off x="0" y="2755839"/>
          <a:ext cx="1410652" cy="129932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47" tIns="128345" rIns="74647" bIns="12834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Ask</a:t>
          </a:r>
        </a:p>
      </dsp:txBody>
      <dsp:txXfrm>
        <a:off x="0" y="2755839"/>
        <a:ext cx="1410652" cy="1299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6EDFF-7EB8-4DD4-B5C3-F32AF5F15CA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8290A-951D-41DF-BFC6-039247E04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98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28290A-951D-41DF-BFC6-039247E046D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838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4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00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1503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39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79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51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9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0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kumimoji="0" lang="en-US" smtClean="0"/>
              <a:pPr/>
              <a:t>8/27/2025</a:t>
            </a:fld>
            <a:endParaRPr kumimoji="0"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en-US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803400"/>
            <a:ext cx="8153400" cy="436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4329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1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00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95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59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7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42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4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63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7143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hyperlink" Target="https://www.revisor.mn.gov/statutes/cite/10A.07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hyperlink" Target="mailto:asimions@fredlaw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01325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1" y="0"/>
            <a:ext cx="7275344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4843814" cy="86142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A Guide for MOHR Members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0"/>
            <a:ext cx="4843814" cy="3329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600"/>
              <a:t>Empowering Our Voices: Advocacy in Action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0729-925F-E116-F104-63BB40F51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dirty="0"/>
              <a:t>How to Host a Legislator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B9FED-D1CA-D973-1F6B-D5A39E96DBB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1048" y="1668780"/>
            <a:ext cx="4278262" cy="35204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dirty="0"/>
              <a:t>Participants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Agency Leadership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Agency Employees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Families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Local community leaders (local elected officials, Chamber of Commerce, </a:t>
            </a:r>
            <a:r>
              <a:rPr lang="en-US" sz="1800" dirty="0" err="1"/>
              <a:t>etc</a:t>
            </a:r>
            <a:r>
              <a:rPr lang="en-US" sz="1800" dirty="0"/>
              <a:t>…)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800" dirty="0"/>
              <a:t>Worksite supervisors/company representatives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53BC9A3-C4B9-7ED9-640C-E6F4F12F1085}"/>
              </a:ext>
            </a:extLst>
          </p:cNvPr>
          <p:cNvGraphicFramePr/>
          <p:nvPr/>
        </p:nvGraphicFramePr>
        <p:xfrm>
          <a:off x="164690" y="2286000"/>
          <a:ext cx="4407310" cy="352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2126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D2D844C-AB64-4A03-80BE-33212E61D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3027759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AD0E9B-89C2-4268-98B4-BA7BFFF2C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141809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1653AB08-C531-42A8-AA8D-C2ABAE87C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2E47EEC-33C8-4EC3-8BFC-BB02B4171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59" y="0"/>
            <a:ext cx="1202540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8BC9CC6-50D5-4C61-9EDE-315A1B5F1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6759" y="6096000"/>
            <a:ext cx="745300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ED2641B-4430-4CF4-89AB-3FADDD630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D9B8FD4-CDEB-4EB4-B4DE-C89E11938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36">
            <a:extLst>
              <a:ext uri="{FF2B5EF4-FFF2-40B4-BE49-F238E27FC236}">
                <a16:creationId xmlns:a16="http://schemas.microsoft.com/office/drawing/2014/main" id="{5A2E3D1D-9E9F-4739-BA14-D4D7FA9FB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FFB365B-E9DC-4859-B8AB-CB83EEBE4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ADAB9C8-EB37-4914-A699-C716FC8FE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49C58F-89EC-0D87-2A27-1182CFE49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3300">
                <a:solidFill>
                  <a:schemeClr val="bg2"/>
                </a:solidFill>
              </a:rPr>
              <a:t>How to Host a Legislator: Tour Suggestions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C0719-71B9-5DBD-4F03-B165A1A2BE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03081" y="1645920"/>
            <a:ext cx="4702076" cy="4470821"/>
          </a:xfrm>
        </p:spPr>
        <p:txBody>
          <a:bodyPr vert="horz" lIns="91440" tIns="45720" rIns="91440" bIns="45720" rtlCol="0">
            <a:normAutofit/>
          </a:bodyPr>
          <a:lstStyle/>
          <a:p>
            <a:pPr lvl="1">
              <a:lnSpc>
                <a:spcPct val="90000"/>
              </a:lnSpc>
            </a:pPr>
            <a:r>
              <a:rPr lang="en-US" sz="1100" dirty="0"/>
              <a:t>Conduct tours during settled time periods and not during periods of transition for your program.</a:t>
            </a:r>
          </a:p>
          <a:p>
            <a:pPr lvl="1">
              <a:lnSpc>
                <a:spcPct val="90000"/>
              </a:lnSpc>
            </a:pPr>
            <a:r>
              <a:rPr lang="en-US" sz="1100" dirty="0"/>
              <a:t>For facility tours, introduce staff and (if possible) persons served, families, and board members.</a:t>
            </a:r>
          </a:p>
          <a:p>
            <a:pPr lvl="1">
              <a:lnSpc>
                <a:spcPct val="90000"/>
              </a:lnSpc>
            </a:pPr>
            <a:r>
              <a:rPr lang="en-US" sz="1100" dirty="0"/>
              <a:t>Visit work-sites where persons served, staff, and company representatives can meet legislators.</a:t>
            </a:r>
          </a:p>
          <a:p>
            <a:pPr lvl="1">
              <a:lnSpc>
                <a:spcPct val="90000"/>
              </a:lnSpc>
            </a:pPr>
            <a:r>
              <a:rPr lang="en-US" sz="1100" dirty="0"/>
              <a:t>On-site rooms and work-sites should be selected based on organization and MOHR legislative priorities and goals.</a:t>
            </a:r>
          </a:p>
          <a:p>
            <a:pPr lvl="1">
              <a:lnSpc>
                <a:spcPct val="90000"/>
              </a:lnSpc>
            </a:pPr>
            <a:r>
              <a:rPr lang="en-US" sz="1100" dirty="0"/>
              <a:t>Invite area legislators and other selected officials (i.e.; county commissioners) for a coordinated visit.</a:t>
            </a:r>
          </a:p>
          <a:p>
            <a:pPr lvl="1">
              <a:lnSpc>
                <a:spcPct val="90000"/>
              </a:lnSpc>
            </a:pPr>
            <a:r>
              <a:rPr lang="en-US" sz="1100" dirty="0"/>
              <a:t>If a visit is not possible, invite legislators to special events and publicly recognize them (open house, annual meeting, </a:t>
            </a:r>
            <a:r>
              <a:rPr lang="en-US" sz="1100" dirty="0" err="1"/>
              <a:t>etc</a:t>
            </a:r>
            <a:r>
              <a:rPr lang="en-US" sz="1100" dirty="0"/>
              <a:t>)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sz="1100" dirty="0"/>
              <a:t>NOTE: Legislators cannot accept gifts of nominal value. Plaques/Certificates are acceptable. For more information, see MN Statute 10A.071 at </a:t>
            </a:r>
            <a:r>
              <a:rPr lang="en-US" sz="1100" dirty="0">
                <a:hlinkClick r:id="rId7"/>
              </a:rPr>
              <a:t>revisor.mn.gov/statutes</a:t>
            </a:r>
            <a:r>
              <a:rPr lang="en-US" sz="1100" dirty="0"/>
              <a:t> </a:t>
            </a:r>
          </a:p>
          <a:p>
            <a:pPr lvl="1">
              <a:lnSpc>
                <a:spcPct val="90000"/>
              </a:lnSpc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942838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D9B8FD4-CDEB-4EB4-B4DE-C89E11938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5A2E3D1D-9E9F-4739-BA14-D4D7FA9FB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FFB365B-E9DC-4859-B8AB-CB83EEBE4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DAB9C8-EB37-4914-A699-C716FC8FE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>
            <a:normAutofit/>
          </a:bodyPr>
          <a:lstStyle/>
          <a:p>
            <a:pPr algn="r"/>
            <a:r>
              <a:rPr lang="en-US" sz="2900">
                <a:solidFill>
                  <a:schemeClr val="bg2"/>
                </a:solidFill>
              </a:rPr>
              <a:t>Build Relationships with Legislators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3081" y="1645920"/>
            <a:ext cx="4702076" cy="44708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Invite them to:</a:t>
            </a:r>
          </a:p>
          <a:p>
            <a:pPr marL="0" indent="0">
              <a:buNone/>
            </a:pPr>
            <a:r>
              <a:rPr dirty="0"/>
              <a:t>- Open houses</a:t>
            </a:r>
          </a:p>
          <a:p>
            <a:pPr marL="0" indent="0">
              <a:buNone/>
            </a:pPr>
            <a:r>
              <a:rPr dirty="0"/>
              <a:t>- Client celebrations</a:t>
            </a:r>
          </a:p>
          <a:p>
            <a:pPr marL="0" indent="0">
              <a:buNone/>
            </a:pPr>
            <a:r>
              <a:rPr dirty="0"/>
              <a:t>- Awareness events</a:t>
            </a:r>
          </a:p>
          <a:p>
            <a:pPr marL="0" indent="0">
              <a:buNone/>
            </a:pPr>
            <a:r>
              <a:rPr dirty="0"/>
              <a:t>- Tours of your </a:t>
            </a:r>
            <a:r>
              <a:rPr lang="en-US" dirty="0"/>
              <a:t>operations/job sites</a:t>
            </a:r>
            <a:endParaRPr dirty="0"/>
          </a:p>
          <a:p>
            <a:endParaRPr dirty="0"/>
          </a:p>
          <a:p>
            <a:pPr marL="0" indent="0">
              <a:buNone/>
            </a:pPr>
            <a:r>
              <a:rPr dirty="0"/>
              <a:t>Why it works:</a:t>
            </a:r>
          </a:p>
          <a:p>
            <a:pPr marL="0" indent="0">
              <a:buNone/>
            </a:pPr>
            <a:r>
              <a:rPr dirty="0"/>
              <a:t>- They see your work in action</a:t>
            </a:r>
          </a:p>
          <a:p>
            <a:pPr marL="0" indent="0">
              <a:buNone/>
            </a:pPr>
            <a:r>
              <a:rPr dirty="0"/>
              <a:t>- They meet the people impacted</a:t>
            </a:r>
          </a:p>
          <a:p>
            <a:pPr marL="0" indent="0">
              <a:buNone/>
            </a:pPr>
            <a:r>
              <a:rPr dirty="0"/>
              <a:t>- Builds trust and understanding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to Advocate </a:t>
            </a:r>
            <a:r>
              <a:rPr lang="en-US" sz="2000" dirty="0"/>
              <a:t>(Sample)</a:t>
            </a:r>
            <a:endParaRPr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254721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600" dirty="0"/>
              <a:t>January:</a:t>
            </a:r>
            <a:br>
              <a:rPr lang="en-US" sz="1600" dirty="0"/>
            </a:br>
            <a:r>
              <a:rPr lang="en-US" sz="1600" dirty="0"/>
              <a:t>Host Advocacy 101 for staff &amp; clients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February</a:t>
            </a:r>
          </a:p>
          <a:p>
            <a:pPr marL="0" indent="0">
              <a:buNone/>
            </a:pPr>
            <a:r>
              <a:rPr lang="en-US" sz="1600" dirty="0"/>
              <a:t>Welcome back notes to Legislators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March</a:t>
            </a:r>
          </a:p>
          <a:p>
            <a:pPr marL="0" indent="0">
              <a:buNone/>
            </a:pPr>
            <a:r>
              <a:rPr lang="en-US" sz="1600" dirty="0"/>
              <a:t>Participate in Disability Day at the Capitol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April/May</a:t>
            </a:r>
          </a:p>
          <a:p>
            <a:pPr marL="0" indent="0">
              <a:buNone/>
            </a:pPr>
            <a:r>
              <a:rPr lang="en-US" sz="1600" dirty="0"/>
              <a:t>Participate in Mini-Days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June</a:t>
            </a:r>
          </a:p>
          <a:p>
            <a:pPr marL="0" indent="0">
              <a:buNone/>
            </a:pPr>
            <a:r>
              <a:rPr lang="en-US" sz="1600" dirty="0"/>
              <a:t>Thank Legislators who supported disability services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447F68C-76E7-5A30-6670-2DFE98CED129}"/>
              </a:ext>
            </a:extLst>
          </p:cNvPr>
          <p:cNvSpPr txBox="1">
            <a:spLocks/>
          </p:cNvSpPr>
          <p:nvPr/>
        </p:nvSpPr>
        <p:spPr>
          <a:xfrm>
            <a:off x="4572000" y="1596428"/>
            <a:ext cx="3254721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July</a:t>
            </a:r>
          </a:p>
          <a:p>
            <a:pPr marL="0" indent="0">
              <a:buNone/>
            </a:pPr>
            <a:r>
              <a:rPr lang="en-US" sz="1600" dirty="0"/>
              <a:t>Celebrate ADA Anniversary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August</a:t>
            </a:r>
          </a:p>
          <a:p>
            <a:pPr marL="0" indent="0">
              <a:buNone/>
            </a:pPr>
            <a:r>
              <a:rPr lang="en-US" sz="1600" dirty="0"/>
              <a:t>Host a summer event (invite legislators)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September</a:t>
            </a:r>
          </a:p>
          <a:p>
            <a:pPr marL="0" indent="0">
              <a:buNone/>
            </a:pPr>
            <a:r>
              <a:rPr lang="en-US" sz="1600" dirty="0"/>
              <a:t>Share advocacy updates in newsletters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October</a:t>
            </a:r>
          </a:p>
          <a:p>
            <a:pPr marL="0" indent="0">
              <a:buNone/>
            </a:pPr>
            <a:r>
              <a:rPr lang="en-US" sz="1600" dirty="0"/>
              <a:t>Highlight employment success stories (disability employment awareness month)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November </a:t>
            </a:r>
          </a:p>
          <a:p>
            <a:pPr marL="0" indent="0">
              <a:buNone/>
            </a:pPr>
            <a:r>
              <a:rPr lang="en-US" sz="1600" dirty="0"/>
              <a:t>Send a thank you card</a:t>
            </a:r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t>Tools &amp; Resources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4C902AC-B178-BD3D-5BA7-642E9E6315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223633"/>
              </p:ext>
            </p:extLst>
          </p:nvPr>
        </p:nvGraphicFramePr>
        <p:xfrm>
          <a:off x="484583" y="2140085"/>
          <a:ext cx="7053264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t>Keep the Connection Going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032332-42E9-DDA1-FAD4-1CE07BDB6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7365"/>
              </p:ext>
            </p:extLst>
          </p:nvPr>
        </p:nvGraphicFramePr>
        <p:xfrm>
          <a:off x="484583" y="2140085"/>
          <a:ext cx="7053264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t>Why Advocacy Matters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8D4971-2E4E-2DFE-114E-62A5C5F744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176834"/>
              </p:ext>
            </p:extLst>
          </p:nvPr>
        </p:nvGraphicFramePr>
        <p:xfrm>
          <a:off x="484583" y="2140085"/>
          <a:ext cx="7053264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t>What Is Advocacy?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A1E4678-A27B-DE5D-EA1F-F88FC4862F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917976"/>
              </p:ext>
            </p:extLst>
          </p:nvPr>
        </p:nvGraphicFramePr>
        <p:xfrm>
          <a:off x="484583" y="2140085"/>
          <a:ext cx="7053264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t>How to Advocate as a Disability Community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A1FFEB-FFAB-FD89-D8D8-CFF4580B1A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539357"/>
              </p:ext>
            </p:extLst>
          </p:nvPr>
        </p:nvGraphicFramePr>
        <p:xfrm>
          <a:off x="484583" y="2237362"/>
          <a:ext cx="7053264" cy="4046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83" y="452718"/>
            <a:ext cx="7053542" cy="1400530"/>
          </a:xfrm>
        </p:spPr>
        <p:txBody>
          <a:bodyPr>
            <a:normAutofit/>
          </a:bodyPr>
          <a:lstStyle/>
          <a:p>
            <a:r>
              <a:t>Easy Ways to Advocate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819B07-DC7A-67FC-921F-092D4AFAF8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3400753"/>
              </p:ext>
            </p:extLst>
          </p:nvPr>
        </p:nvGraphicFramePr>
        <p:xfrm>
          <a:off x="484583" y="2237362"/>
          <a:ext cx="7053264" cy="4046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1714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1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228080"/>
            <a:ext cx="745301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191" y="0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646" y="804672"/>
            <a:ext cx="264101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US" sz="3900" dirty="0"/>
              <a:t>How to Connect with State &amp; Federal Legislators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895" y="804671"/>
            <a:ext cx="4799948" cy="5248657"/>
          </a:xfrm>
        </p:spPr>
        <p:txBody>
          <a:bodyPr anchor="ctr">
            <a:normAutofit/>
          </a:bodyPr>
          <a:lstStyle/>
          <a:p>
            <a:r>
              <a:t>1. Find your legislators: https://www.gis.lcc.mn.gov/iMaps/districts/</a:t>
            </a:r>
          </a:p>
          <a:p>
            <a:r>
              <a:t>2. Reach out via email or phone</a:t>
            </a:r>
          </a:p>
          <a:p>
            <a:r>
              <a:t>3. Introduce yourself and your organization</a:t>
            </a:r>
          </a:p>
          <a:p>
            <a:r>
              <a:t>4. Share why disability services matter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Effective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✅ Be respectful and clear</a:t>
            </a:r>
          </a:p>
          <a:p>
            <a:pPr marL="0" indent="0">
              <a:buNone/>
            </a:pPr>
            <a:r>
              <a:rPr dirty="0"/>
              <a:t>✅ Share a personal story</a:t>
            </a:r>
          </a:p>
          <a:p>
            <a:pPr marL="0" indent="0">
              <a:buNone/>
            </a:pPr>
            <a:r>
              <a:rPr dirty="0"/>
              <a:t>✅ Ask for something specific</a:t>
            </a:r>
          </a:p>
          <a:p>
            <a:pPr marL="0" indent="0">
              <a:buNone/>
            </a:pPr>
            <a:r>
              <a:rPr dirty="0"/>
              <a:t>✅ Follow up with a thank-you note</a:t>
            </a:r>
          </a:p>
          <a:p>
            <a:endParaRPr dirty="0"/>
          </a:p>
          <a:p>
            <a:r>
              <a:rPr dirty="0"/>
              <a:t>Pro Tip: Legislators appreciate sincerity and real stories.</a:t>
            </a:r>
            <a:r>
              <a:rPr lang="en-US" dirty="0"/>
              <a:t> </a:t>
            </a:r>
          </a:p>
          <a:p>
            <a:r>
              <a:rPr lang="en-US" dirty="0"/>
              <a:t>Data: We estimate we serve over XX  people who live in this city in your district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D2D844C-AB64-4A03-80BE-33212E61D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3027759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AD0E9B-89C2-4268-98B4-BA7BFFF2C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141809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1653AB08-C531-42A8-AA8D-C2ABAE87C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2E47EEC-33C8-4EC3-8BFC-BB02B4171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59" y="0"/>
            <a:ext cx="1202540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8BC9CC6-50D5-4C61-9EDE-315A1B5F1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6759" y="6096000"/>
            <a:ext cx="745300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ED2641B-4430-4CF4-89AB-3FADDD630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D9B8FD4-CDEB-4EB4-B4DE-C89E11938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36">
            <a:extLst>
              <a:ext uri="{FF2B5EF4-FFF2-40B4-BE49-F238E27FC236}">
                <a16:creationId xmlns:a16="http://schemas.microsoft.com/office/drawing/2014/main" id="{5A2E3D1D-9E9F-4739-BA14-D4D7FA9FB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FFB365B-E9DC-4859-B8AB-CB83EEBE4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ADAB9C8-EB37-4914-A699-C716FC8FE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B6169F-8C73-0E3A-9509-F2D611203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>
                <a:solidFill>
                  <a:schemeClr val="bg2"/>
                </a:solidFill>
              </a:rPr>
              <a:t>Crafting the Message to Your Legislator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9F33A-49C5-8514-291D-7835DD41E89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03081" y="1645920"/>
            <a:ext cx="4702076" cy="447082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/>
              <a:t>General Format for Connecting With Your Legislator</a:t>
            </a:r>
          </a:p>
          <a:p>
            <a:pPr lvl="1">
              <a:lnSpc>
                <a:spcPct val="90000"/>
              </a:lnSpc>
            </a:pPr>
            <a:r>
              <a:rPr lang="en-US" sz="1500"/>
              <a:t>When communicating with your legislator always recognize them with their official title – i.e. Representative Sara Smith</a:t>
            </a:r>
          </a:p>
          <a:p>
            <a:pPr lvl="1">
              <a:lnSpc>
                <a:spcPct val="90000"/>
              </a:lnSpc>
            </a:pPr>
            <a:r>
              <a:rPr lang="en-US" sz="1500"/>
              <a:t>Personal Introduction and Background (your name, where you live, your program in their district).</a:t>
            </a:r>
          </a:p>
          <a:p>
            <a:pPr lvl="1">
              <a:lnSpc>
                <a:spcPct val="90000"/>
              </a:lnSpc>
            </a:pPr>
            <a:r>
              <a:rPr lang="en-US" sz="1500"/>
              <a:t>Explain the issue and tie it to your specific personal experience.</a:t>
            </a:r>
          </a:p>
          <a:p>
            <a:pPr lvl="1">
              <a:lnSpc>
                <a:spcPct val="90000"/>
              </a:lnSpc>
            </a:pPr>
            <a:r>
              <a:rPr lang="en-US" sz="1500"/>
              <a:t>Keep emails short and clear.</a:t>
            </a:r>
          </a:p>
          <a:p>
            <a:pPr lvl="1">
              <a:lnSpc>
                <a:spcPct val="90000"/>
              </a:lnSpc>
            </a:pPr>
            <a:r>
              <a:rPr lang="en-US" sz="1500"/>
              <a:t>Specifically ask what you would like them to do.</a:t>
            </a:r>
          </a:p>
          <a:p>
            <a:pPr lvl="1">
              <a:lnSpc>
                <a:spcPct val="90000"/>
              </a:lnSpc>
            </a:pPr>
            <a:r>
              <a:rPr lang="en-US" sz="1500"/>
              <a:t>Thank them for their attention to the issue.</a:t>
            </a:r>
          </a:p>
          <a:p>
            <a:pPr marL="0" indent="0">
              <a:lnSpc>
                <a:spcPct val="90000"/>
              </a:lnSpc>
            </a:pPr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2394607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D2D844C-AB64-4A03-80BE-33212E61D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3027759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AD0E9B-89C2-4268-98B4-BA7BFFF2C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141809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1653AB08-C531-42A8-AA8D-C2ABAE87C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2E47EEC-33C8-4EC3-8BFC-BB02B4171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59" y="0"/>
            <a:ext cx="1202540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8BC9CC6-50D5-4C61-9EDE-315A1B5F1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6759" y="6096000"/>
            <a:ext cx="745300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ED2641B-4430-4CF4-89AB-3FADDD630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1714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1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228080"/>
            <a:ext cx="745301" cy="762000"/>
          </a:xfrm>
          <a:prstGeom prst="rect">
            <a:avLst/>
          </a:prstGeom>
        </p:spPr>
      </p:pic>
      <p:sp>
        <p:nvSpPr>
          <p:cNvPr id="28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191" y="0"/>
            <a:ext cx="9144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B6169F-8C73-0E3A-9509-F2D611203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646" y="804672"/>
            <a:ext cx="2641019" cy="52486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300"/>
              <a:t>Other tips and suggestions for contacts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9F33A-49C5-8514-291D-7835DD41E89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31895" y="804671"/>
            <a:ext cx="4799948" cy="524865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/>
              <a:t> If you are sending a letter, it does not need to be typed</a:t>
            </a:r>
          </a:p>
          <a:p>
            <a:pPr>
              <a:lnSpc>
                <a:spcPct val="90000"/>
              </a:lnSpc>
            </a:pPr>
            <a:endParaRPr lang="en-US" sz="1700"/>
          </a:p>
          <a:p>
            <a:pPr>
              <a:lnSpc>
                <a:spcPct val="90000"/>
              </a:lnSpc>
            </a:pPr>
            <a:r>
              <a:rPr lang="en-US" sz="1700"/>
              <a:t> If you are emailing, try to avoid attachments</a:t>
            </a:r>
          </a:p>
          <a:p>
            <a:pPr>
              <a:lnSpc>
                <a:spcPct val="90000"/>
              </a:lnSpc>
            </a:pPr>
            <a:endParaRPr lang="en-US" sz="1700"/>
          </a:p>
          <a:p>
            <a:pPr>
              <a:lnSpc>
                <a:spcPct val="90000"/>
              </a:lnSpc>
            </a:pPr>
            <a:r>
              <a:rPr lang="en-US" sz="1700"/>
              <a:t> If you are calling, it will likely be staff person that answers and takes your call and passes along your message</a:t>
            </a:r>
          </a:p>
          <a:p>
            <a:pPr>
              <a:lnSpc>
                <a:spcPct val="90000"/>
              </a:lnSpc>
            </a:pPr>
            <a:endParaRPr lang="en-US" sz="1700"/>
          </a:p>
          <a:p>
            <a:pPr marL="0" indent="0">
              <a:lnSpc>
                <a:spcPct val="90000"/>
              </a:lnSpc>
            </a:pPr>
            <a:r>
              <a:rPr lang="en-US" sz="1700"/>
              <a:t>Remember: Legislators are busy and concise emails are appreciated. Please be kind and polite as this greatly helps long-term relationships with legislators.</a:t>
            </a:r>
          </a:p>
          <a:p>
            <a:pPr marL="0" indent="0">
              <a:lnSpc>
                <a:spcPct val="90000"/>
              </a:lnSpc>
            </a:pPr>
            <a:r>
              <a:rPr lang="en-US" sz="1700"/>
              <a:t>If you are communicating with your legislators about the specific legislative priorities of MOHR, you can contact </a:t>
            </a:r>
            <a:r>
              <a:rPr lang="en-US" sz="1700">
                <a:hlinkClick r:id="rId9"/>
              </a:rPr>
              <a:t>Anni Simons</a:t>
            </a:r>
            <a:r>
              <a:rPr lang="en-US" sz="1700"/>
              <a:t> for timely updates/speaking points.</a:t>
            </a:r>
          </a:p>
          <a:p>
            <a:pPr>
              <a:lnSpc>
                <a:spcPct val="90000"/>
              </a:lnSpc>
            </a:pPr>
            <a:endParaRPr lang="en-US" sz="1700"/>
          </a:p>
          <a:p>
            <a:pPr>
              <a:lnSpc>
                <a:spcPct val="90000"/>
              </a:lnSpc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3925393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829</Words>
  <Application>Microsoft Office PowerPoint</Application>
  <PresentationFormat>On-screen Show (4:3)</PresentationFormat>
  <Paragraphs>128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Century Gothic</vt:lpstr>
      <vt:lpstr>Wingdings</vt:lpstr>
      <vt:lpstr>Wingdings 3</vt:lpstr>
      <vt:lpstr>Ion</vt:lpstr>
      <vt:lpstr>Empowering Our Voices: Advocacy in Action</vt:lpstr>
      <vt:lpstr>Why Advocacy Matters</vt:lpstr>
      <vt:lpstr>What Is Advocacy?</vt:lpstr>
      <vt:lpstr>How to Advocate as a Disability Community</vt:lpstr>
      <vt:lpstr>Easy Ways to Advocate</vt:lpstr>
      <vt:lpstr>How to Connect with State &amp; Federal Legislators</vt:lpstr>
      <vt:lpstr>Tips for Effective Communication</vt:lpstr>
      <vt:lpstr>Crafting the Message to Your Legislator</vt:lpstr>
      <vt:lpstr>Other tips and suggestions for contacts</vt:lpstr>
      <vt:lpstr>How to Host a Legislator</vt:lpstr>
      <vt:lpstr>How to Host a Legislator: Tour Suggestions</vt:lpstr>
      <vt:lpstr>Build Relationships with Legislators</vt:lpstr>
      <vt:lpstr>Plan to Advocate (Sample)</vt:lpstr>
      <vt:lpstr>Tools &amp; Resources</vt:lpstr>
      <vt:lpstr>Keep the Connection Going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Tami Reuter</dc:creator>
  <cp:keywords/>
  <dc:description>generated using python-pptx</dc:description>
  <cp:lastModifiedBy>Simons, Anni</cp:lastModifiedBy>
  <cp:revision>3</cp:revision>
  <dcterms:created xsi:type="dcterms:W3CDTF">2013-01-27T09:14:16Z</dcterms:created>
  <dcterms:modified xsi:type="dcterms:W3CDTF">2025-08-27T21:43:12Z</dcterms:modified>
  <cp:category/>
</cp:coreProperties>
</file>