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256" r:id="rId5"/>
    <p:sldId id="314" r:id="rId6"/>
    <p:sldId id="321" r:id="rId7"/>
    <p:sldId id="322" r:id="rId8"/>
    <p:sldId id="323" r:id="rId9"/>
    <p:sldId id="319" r:id="rId10"/>
    <p:sldId id="324" r:id="rId11"/>
    <p:sldId id="325" r:id="rId12"/>
    <p:sldId id="326" r:id="rId13"/>
    <p:sldId id="311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8840E25-757C-416E-A2B5-0FE5F30CB6F1}">
          <p14:sldIdLst>
            <p14:sldId id="256"/>
            <p14:sldId id="314"/>
            <p14:sldId id="321"/>
            <p14:sldId id="322"/>
            <p14:sldId id="323"/>
            <p14:sldId id="319"/>
            <p14:sldId id="324"/>
            <p14:sldId id="325"/>
            <p14:sldId id="326"/>
            <p14:sldId id="31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onie Goldsberry" initials="LG" lastIdx="3" clrIdx="0">
    <p:extLst>
      <p:ext uri="{19B8F6BF-5375-455C-9EA6-DF929625EA0E}">
        <p15:presenceInfo xmlns:p15="http://schemas.microsoft.com/office/powerpoint/2012/main" userId="S-1-5-21-548176450-911158474-2148038326-37787" providerId="AD"/>
      </p:ext>
    </p:extLst>
  </p:cmAuthor>
  <p:cmAuthor id="2" name="Kim Babine" initials="KB" lastIdx="2" clrIdx="1">
    <p:extLst>
      <p:ext uri="{19B8F6BF-5375-455C-9EA6-DF929625EA0E}">
        <p15:presenceInfo xmlns:p15="http://schemas.microsoft.com/office/powerpoint/2012/main" userId="S-1-5-21-548176450-911158474-2148038326-2917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A64"/>
    <a:srgbClr val="5F6889"/>
    <a:srgbClr val="009900"/>
    <a:srgbClr val="003865"/>
    <a:srgbClr val="C4D1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2D3D55-A330-4C43-AD00-CDF1A5AF0E38}" v="4" dt="2025-08-26T20:37:35.2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097" autoAdjust="0"/>
  </p:normalViewPr>
  <p:slideViewPr>
    <p:cSldViewPr snapToGrid="0">
      <p:cViewPr varScale="1">
        <p:scale>
          <a:sx n="105" d="100"/>
          <a:sy n="105" d="100"/>
        </p:scale>
        <p:origin x="179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nson, Meghan (DEED)" userId="be587b66-7c71-4925-9dad-f02b84d5de57" providerId="ADAL" clId="{372D3D55-A330-4C43-AD00-CDF1A5AF0E38}"/>
    <pc:docChg chg="undo custSel addSld delSld modSld sldOrd addSection delSection modSection">
      <pc:chgData name="Hanson, Meghan (DEED)" userId="be587b66-7c71-4925-9dad-f02b84d5de57" providerId="ADAL" clId="{372D3D55-A330-4C43-AD00-CDF1A5AF0E38}" dt="2025-09-03T16:08:57.767" v="2332" actId="255"/>
      <pc:docMkLst>
        <pc:docMk/>
      </pc:docMkLst>
      <pc:sldChg chg="modSp mod">
        <pc:chgData name="Hanson, Meghan (DEED)" userId="be587b66-7c71-4925-9dad-f02b84d5de57" providerId="ADAL" clId="{372D3D55-A330-4C43-AD00-CDF1A5AF0E38}" dt="2025-08-25T20:01:16.516" v="46" actId="20577"/>
        <pc:sldMkLst>
          <pc:docMk/>
          <pc:sldMk cId="3934910336" sldId="256"/>
        </pc:sldMkLst>
        <pc:spChg chg="mod">
          <ac:chgData name="Hanson, Meghan (DEED)" userId="be587b66-7c71-4925-9dad-f02b84d5de57" providerId="ADAL" clId="{372D3D55-A330-4C43-AD00-CDF1A5AF0E38}" dt="2025-08-25T20:01:16.516" v="46" actId="20577"/>
          <ac:spMkLst>
            <pc:docMk/>
            <pc:sldMk cId="3934910336" sldId="256"/>
            <ac:spMk id="4" creationId="{00000000-0000-0000-0000-000000000000}"/>
          </ac:spMkLst>
        </pc:spChg>
      </pc:sldChg>
      <pc:sldChg chg="del">
        <pc:chgData name="Hanson, Meghan (DEED)" userId="be587b66-7c71-4925-9dad-f02b84d5de57" providerId="ADAL" clId="{372D3D55-A330-4C43-AD00-CDF1A5AF0E38}" dt="2025-08-25T20:27:57.694" v="456" actId="2696"/>
        <pc:sldMkLst>
          <pc:docMk/>
          <pc:sldMk cId="654518442" sldId="312"/>
        </pc:sldMkLst>
      </pc:sldChg>
      <pc:sldChg chg="modSp mod">
        <pc:chgData name="Hanson, Meghan (DEED)" userId="be587b66-7c71-4925-9dad-f02b84d5de57" providerId="ADAL" clId="{372D3D55-A330-4C43-AD00-CDF1A5AF0E38}" dt="2025-08-26T19:05:37.735" v="1625" actId="27636"/>
        <pc:sldMkLst>
          <pc:docMk/>
          <pc:sldMk cId="1069296262" sldId="314"/>
        </pc:sldMkLst>
        <pc:spChg chg="mod">
          <ac:chgData name="Hanson, Meghan (DEED)" userId="be587b66-7c71-4925-9dad-f02b84d5de57" providerId="ADAL" clId="{372D3D55-A330-4C43-AD00-CDF1A5AF0E38}" dt="2025-08-25T20:07:47.760" v="91" actId="20577"/>
          <ac:spMkLst>
            <pc:docMk/>
            <pc:sldMk cId="1069296262" sldId="314"/>
            <ac:spMk id="2" creationId="{746C2107-1FA1-717E-AC34-5C47A8D41E76}"/>
          </ac:spMkLst>
        </pc:spChg>
        <pc:spChg chg="mod">
          <ac:chgData name="Hanson, Meghan (DEED)" userId="be587b66-7c71-4925-9dad-f02b84d5de57" providerId="ADAL" clId="{372D3D55-A330-4C43-AD00-CDF1A5AF0E38}" dt="2025-08-26T19:05:37.735" v="1625" actId="27636"/>
          <ac:spMkLst>
            <pc:docMk/>
            <pc:sldMk cId="1069296262" sldId="314"/>
            <ac:spMk id="3" creationId="{84D5C313-F7F4-72E3-493A-912FBD0439E1}"/>
          </ac:spMkLst>
        </pc:spChg>
      </pc:sldChg>
      <pc:sldChg chg="del">
        <pc:chgData name="Hanson, Meghan (DEED)" userId="be587b66-7c71-4925-9dad-f02b84d5de57" providerId="ADAL" clId="{372D3D55-A330-4C43-AD00-CDF1A5AF0E38}" dt="2025-08-25T21:07:52.087" v="1096" actId="2696"/>
        <pc:sldMkLst>
          <pc:docMk/>
          <pc:sldMk cId="3314122763" sldId="315"/>
        </pc:sldMkLst>
      </pc:sldChg>
      <pc:sldChg chg="del">
        <pc:chgData name="Hanson, Meghan (DEED)" userId="be587b66-7c71-4925-9dad-f02b84d5de57" providerId="ADAL" clId="{372D3D55-A330-4C43-AD00-CDF1A5AF0E38}" dt="2025-08-25T20:28:01.820" v="457" actId="2696"/>
        <pc:sldMkLst>
          <pc:docMk/>
          <pc:sldMk cId="3208313189" sldId="316"/>
        </pc:sldMkLst>
      </pc:sldChg>
      <pc:sldChg chg="del">
        <pc:chgData name="Hanson, Meghan (DEED)" userId="be587b66-7c71-4925-9dad-f02b84d5de57" providerId="ADAL" clId="{372D3D55-A330-4C43-AD00-CDF1A5AF0E38}" dt="2025-08-25T20:31:54.030" v="460" actId="2696"/>
        <pc:sldMkLst>
          <pc:docMk/>
          <pc:sldMk cId="4065831404" sldId="317"/>
        </pc:sldMkLst>
      </pc:sldChg>
      <pc:sldChg chg="del">
        <pc:chgData name="Hanson, Meghan (DEED)" userId="be587b66-7c71-4925-9dad-f02b84d5de57" providerId="ADAL" clId="{372D3D55-A330-4C43-AD00-CDF1A5AF0E38}" dt="2025-08-25T20:31:57.491" v="461" actId="2696"/>
        <pc:sldMkLst>
          <pc:docMk/>
          <pc:sldMk cId="427105035" sldId="318"/>
        </pc:sldMkLst>
      </pc:sldChg>
      <pc:sldChg chg="modSp mod">
        <pc:chgData name="Hanson, Meghan (DEED)" userId="be587b66-7c71-4925-9dad-f02b84d5de57" providerId="ADAL" clId="{372D3D55-A330-4C43-AD00-CDF1A5AF0E38}" dt="2025-09-03T14:30:28.953" v="2284" actId="20577"/>
        <pc:sldMkLst>
          <pc:docMk/>
          <pc:sldMk cId="643506485" sldId="319"/>
        </pc:sldMkLst>
        <pc:spChg chg="mod">
          <ac:chgData name="Hanson, Meghan (DEED)" userId="be587b66-7c71-4925-9dad-f02b84d5de57" providerId="ADAL" clId="{372D3D55-A330-4C43-AD00-CDF1A5AF0E38}" dt="2025-08-25T20:32:20.989" v="487" actId="20577"/>
          <ac:spMkLst>
            <pc:docMk/>
            <pc:sldMk cId="643506485" sldId="319"/>
            <ac:spMk id="2" creationId="{E1A883D0-5F7E-B3AF-684B-684CE3A2701D}"/>
          </ac:spMkLst>
        </pc:spChg>
        <pc:spChg chg="mod">
          <ac:chgData name="Hanson, Meghan (DEED)" userId="be587b66-7c71-4925-9dad-f02b84d5de57" providerId="ADAL" clId="{372D3D55-A330-4C43-AD00-CDF1A5AF0E38}" dt="2025-09-03T14:30:28.953" v="2284" actId="20577"/>
          <ac:spMkLst>
            <pc:docMk/>
            <pc:sldMk cId="643506485" sldId="319"/>
            <ac:spMk id="3" creationId="{91021866-F23D-089A-18F4-417E751F047D}"/>
          </ac:spMkLst>
        </pc:spChg>
      </pc:sldChg>
      <pc:sldChg chg="del">
        <pc:chgData name="Hanson, Meghan (DEED)" userId="be587b66-7c71-4925-9dad-f02b84d5de57" providerId="ADAL" clId="{372D3D55-A330-4C43-AD00-CDF1A5AF0E38}" dt="2025-08-25T20:37:11.087" v="583" actId="2696"/>
        <pc:sldMkLst>
          <pc:docMk/>
          <pc:sldMk cId="559852910" sldId="320"/>
        </pc:sldMkLst>
      </pc:sldChg>
      <pc:sldChg chg="modSp new mod modNotesTx">
        <pc:chgData name="Hanson, Meghan (DEED)" userId="be587b66-7c71-4925-9dad-f02b84d5de57" providerId="ADAL" clId="{372D3D55-A330-4C43-AD00-CDF1A5AF0E38}" dt="2025-09-03T16:08:57.767" v="2332" actId="255"/>
        <pc:sldMkLst>
          <pc:docMk/>
          <pc:sldMk cId="193183232" sldId="321"/>
        </pc:sldMkLst>
        <pc:spChg chg="mod">
          <ac:chgData name="Hanson, Meghan (DEED)" userId="be587b66-7c71-4925-9dad-f02b84d5de57" providerId="ADAL" clId="{372D3D55-A330-4C43-AD00-CDF1A5AF0E38}" dt="2025-08-25T20:48:27.646" v="614" actId="20577"/>
          <ac:spMkLst>
            <pc:docMk/>
            <pc:sldMk cId="193183232" sldId="321"/>
            <ac:spMk id="2" creationId="{3D1A641D-B487-1988-C440-A813E71D1ADF}"/>
          </ac:spMkLst>
        </pc:spChg>
        <pc:spChg chg="mod">
          <ac:chgData name="Hanson, Meghan (DEED)" userId="be587b66-7c71-4925-9dad-f02b84d5de57" providerId="ADAL" clId="{372D3D55-A330-4C43-AD00-CDF1A5AF0E38}" dt="2025-09-03T16:08:57.767" v="2332" actId="255"/>
          <ac:spMkLst>
            <pc:docMk/>
            <pc:sldMk cId="193183232" sldId="321"/>
            <ac:spMk id="3" creationId="{EA5CA4CD-6458-605E-4D82-42B627508D1E}"/>
          </ac:spMkLst>
        </pc:spChg>
      </pc:sldChg>
      <pc:sldChg chg="del">
        <pc:chgData name="Hanson, Meghan (DEED)" userId="be587b66-7c71-4925-9dad-f02b84d5de57" providerId="ADAL" clId="{372D3D55-A330-4C43-AD00-CDF1A5AF0E38}" dt="2025-08-25T20:27:51.574" v="455" actId="2696"/>
        <pc:sldMkLst>
          <pc:docMk/>
          <pc:sldMk cId="286150511" sldId="321"/>
        </pc:sldMkLst>
      </pc:sldChg>
      <pc:sldChg chg="del">
        <pc:chgData name="Hanson, Meghan (DEED)" userId="be587b66-7c71-4925-9dad-f02b84d5de57" providerId="ADAL" clId="{372D3D55-A330-4C43-AD00-CDF1A5AF0E38}" dt="2025-08-25T20:30:22.613" v="458" actId="2696"/>
        <pc:sldMkLst>
          <pc:docMk/>
          <pc:sldMk cId="2120064578" sldId="322"/>
        </pc:sldMkLst>
      </pc:sldChg>
      <pc:sldChg chg="modSp new mod">
        <pc:chgData name="Hanson, Meghan (DEED)" userId="be587b66-7c71-4925-9dad-f02b84d5de57" providerId="ADAL" clId="{372D3D55-A330-4C43-AD00-CDF1A5AF0E38}" dt="2025-08-27T18:10:45.679" v="2007" actId="20577"/>
        <pc:sldMkLst>
          <pc:docMk/>
          <pc:sldMk cId="2901517046" sldId="322"/>
        </pc:sldMkLst>
        <pc:spChg chg="mod">
          <ac:chgData name="Hanson, Meghan (DEED)" userId="be587b66-7c71-4925-9dad-f02b84d5de57" providerId="ADAL" clId="{372D3D55-A330-4C43-AD00-CDF1A5AF0E38}" dt="2025-08-25T21:01:52.596" v="966" actId="20577"/>
          <ac:spMkLst>
            <pc:docMk/>
            <pc:sldMk cId="2901517046" sldId="322"/>
            <ac:spMk id="2" creationId="{FF4FA73A-5E2C-638C-6212-979E838D63CE}"/>
          </ac:spMkLst>
        </pc:spChg>
        <pc:spChg chg="mod">
          <ac:chgData name="Hanson, Meghan (DEED)" userId="be587b66-7c71-4925-9dad-f02b84d5de57" providerId="ADAL" clId="{372D3D55-A330-4C43-AD00-CDF1A5AF0E38}" dt="2025-08-27T18:10:45.679" v="2007" actId="20577"/>
          <ac:spMkLst>
            <pc:docMk/>
            <pc:sldMk cId="2901517046" sldId="322"/>
            <ac:spMk id="3" creationId="{8C0E2743-49C5-388A-514D-D8E4F8147FF3}"/>
          </ac:spMkLst>
        </pc:spChg>
      </pc:sldChg>
      <pc:sldChg chg="modSp new mod ord">
        <pc:chgData name="Hanson, Meghan (DEED)" userId="be587b66-7c71-4925-9dad-f02b84d5de57" providerId="ADAL" clId="{372D3D55-A330-4C43-AD00-CDF1A5AF0E38}" dt="2025-08-26T20:59:45.154" v="1978" actId="255"/>
        <pc:sldMkLst>
          <pc:docMk/>
          <pc:sldMk cId="1973315299" sldId="323"/>
        </pc:sldMkLst>
        <pc:spChg chg="mod">
          <ac:chgData name="Hanson, Meghan (DEED)" userId="be587b66-7c71-4925-9dad-f02b84d5de57" providerId="ADAL" clId="{372D3D55-A330-4C43-AD00-CDF1A5AF0E38}" dt="2025-08-26T15:25:46.057" v="1241" actId="20577"/>
          <ac:spMkLst>
            <pc:docMk/>
            <pc:sldMk cId="1973315299" sldId="323"/>
            <ac:spMk id="2" creationId="{23293D00-1C1B-0002-40F0-4611A4599530}"/>
          </ac:spMkLst>
        </pc:spChg>
        <pc:spChg chg="mod">
          <ac:chgData name="Hanson, Meghan (DEED)" userId="be587b66-7c71-4925-9dad-f02b84d5de57" providerId="ADAL" clId="{372D3D55-A330-4C43-AD00-CDF1A5AF0E38}" dt="2025-08-26T20:59:45.154" v="1978" actId="255"/>
          <ac:spMkLst>
            <pc:docMk/>
            <pc:sldMk cId="1973315299" sldId="323"/>
            <ac:spMk id="3" creationId="{7CDE72A6-5A6C-66DA-F20A-6CCE56AF588C}"/>
          </ac:spMkLst>
        </pc:spChg>
      </pc:sldChg>
      <pc:sldChg chg="modSp new mod">
        <pc:chgData name="Hanson, Meghan (DEED)" userId="be587b66-7c71-4925-9dad-f02b84d5de57" providerId="ADAL" clId="{372D3D55-A330-4C43-AD00-CDF1A5AF0E38}" dt="2025-08-26T20:34:26.657" v="1793" actId="1076"/>
        <pc:sldMkLst>
          <pc:docMk/>
          <pc:sldMk cId="2418084270" sldId="324"/>
        </pc:sldMkLst>
        <pc:spChg chg="mod">
          <ac:chgData name="Hanson, Meghan (DEED)" userId="be587b66-7c71-4925-9dad-f02b84d5de57" providerId="ADAL" clId="{372D3D55-A330-4C43-AD00-CDF1A5AF0E38}" dt="2025-08-26T19:06:47.548" v="1642" actId="20577"/>
          <ac:spMkLst>
            <pc:docMk/>
            <pc:sldMk cId="2418084270" sldId="324"/>
            <ac:spMk id="2" creationId="{83BA759C-4B69-ECB3-F1FB-E03B19987200}"/>
          </ac:spMkLst>
        </pc:spChg>
        <pc:spChg chg="mod">
          <ac:chgData name="Hanson, Meghan (DEED)" userId="be587b66-7c71-4925-9dad-f02b84d5de57" providerId="ADAL" clId="{372D3D55-A330-4C43-AD00-CDF1A5AF0E38}" dt="2025-08-26T20:34:26.657" v="1793" actId="1076"/>
          <ac:spMkLst>
            <pc:docMk/>
            <pc:sldMk cId="2418084270" sldId="324"/>
            <ac:spMk id="3" creationId="{583CA7B3-76E8-5D9C-2FAF-17D4FD0A282D}"/>
          </ac:spMkLst>
        </pc:spChg>
      </pc:sldChg>
      <pc:sldChg chg="modSp new mod">
        <pc:chgData name="Hanson, Meghan (DEED)" userId="be587b66-7c71-4925-9dad-f02b84d5de57" providerId="ADAL" clId="{372D3D55-A330-4C43-AD00-CDF1A5AF0E38}" dt="2025-08-26T20:35:46.593" v="1928" actId="1076"/>
        <pc:sldMkLst>
          <pc:docMk/>
          <pc:sldMk cId="2733194129" sldId="325"/>
        </pc:sldMkLst>
        <pc:spChg chg="mod">
          <ac:chgData name="Hanson, Meghan (DEED)" userId="be587b66-7c71-4925-9dad-f02b84d5de57" providerId="ADAL" clId="{372D3D55-A330-4C43-AD00-CDF1A5AF0E38}" dt="2025-08-26T19:07:19.690" v="1662" actId="20577"/>
          <ac:spMkLst>
            <pc:docMk/>
            <pc:sldMk cId="2733194129" sldId="325"/>
            <ac:spMk id="2" creationId="{0BA692F5-2793-B48D-BCDC-0F9569A1EB6C}"/>
          </ac:spMkLst>
        </pc:spChg>
        <pc:spChg chg="mod">
          <ac:chgData name="Hanson, Meghan (DEED)" userId="be587b66-7c71-4925-9dad-f02b84d5de57" providerId="ADAL" clId="{372D3D55-A330-4C43-AD00-CDF1A5AF0E38}" dt="2025-08-26T20:35:46.593" v="1928" actId="1076"/>
          <ac:spMkLst>
            <pc:docMk/>
            <pc:sldMk cId="2733194129" sldId="325"/>
            <ac:spMk id="3" creationId="{67299624-28A6-C0FF-07F2-74D912D9F726}"/>
          </ac:spMkLst>
        </pc:spChg>
      </pc:sldChg>
      <pc:sldChg chg="addSp delSp modSp new mod setBg">
        <pc:chgData name="Hanson, Meghan (DEED)" userId="be587b66-7c71-4925-9dad-f02b84d5de57" providerId="ADAL" clId="{372D3D55-A330-4C43-AD00-CDF1A5AF0E38}" dt="2025-08-26T20:50:08.929" v="1959" actId="255"/>
        <pc:sldMkLst>
          <pc:docMk/>
          <pc:sldMk cId="1252781869" sldId="326"/>
        </pc:sldMkLst>
        <pc:spChg chg="mod">
          <ac:chgData name="Hanson, Meghan (DEED)" userId="be587b66-7c71-4925-9dad-f02b84d5de57" providerId="ADAL" clId="{372D3D55-A330-4C43-AD00-CDF1A5AF0E38}" dt="2025-08-26T20:37:29.700" v="1943" actId="26606"/>
          <ac:spMkLst>
            <pc:docMk/>
            <pc:sldMk cId="1252781869" sldId="326"/>
            <ac:spMk id="2" creationId="{4CDEDD0E-272D-1DA4-0CE3-FE13CF5C0D88}"/>
          </ac:spMkLst>
        </pc:spChg>
        <pc:spChg chg="add del mod">
          <ac:chgData name="Hanson, Meghan (DEED)" userId="be587b66-7c71-4925-9dad-f02b84d5de57" providerId="ADAL" clId="{372D3D55-A330-4C43-AD00-CDF1A5AF0E38}" dt="2025-08-26T20:50:08.929" v="1959" actId="255"/>
          <ac:spMkLst>
            <pc:docMk/>
            <pc:sldMk cId="1252781869" sldId="326"/>
            <ac:spMk id="3" creationId="{F1085708-CA74-6DD3-5590-1D457250262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53E55BC-1BCF-4F0B-9684-2E5314A259CC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D692612-44DA-4050-8A99-BE891DC20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0331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93A0CC8-6965-4E24-B63E-C5ECB420E549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A9535F4-695D-4216-8BA6-EEDEBA025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98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535F4-695D-4216-8BA6-EEDEBA02582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3790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9535F4-695D-4216-8BA6-EEDEBA02582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786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9535F4-695D-4216-8BA6-EEDEBA02582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4255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9535F4-695D-4216-8BA6-EEDEBA02582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1669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baseline="0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535F4-695D-4216-8BA6-EEDEBA02582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3338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276600"/>
            <a:ext cx="8077200" cy="1905000"/>
          </a:xfrm>
        </p:spPr>
        <p:txBody>
          <a:bodyPr>
            <a:noAutofit/>
          </a:bodyPr>
          <a:lstStyle>
            <a:lvl1pPr algn="ctr">
              <a:defRPr sz="4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5410200"/>
            <a:ext cx="8077200" cy="7620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01111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1295400"/>
          </a:xfrm>
        </p:spPr>
        <p:txBody>
          <a:bodyPr>
            <a:normAutofit/>
          </a:bodyPr>
          <a:lstStyle>
            <a:lvl1pPr algn="ctr"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81201"/>
            <a:ext cx="8686800" cy="4648200"/>
          </a:xfrm>
        </p:spPr>
        <p:txBody>
          <a:bodyPr/>
          <a:lstStyle>
            <a:lvl1pPr>
              <a:buClr>
                <a:schemeClr val="accent3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accent3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accent3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accent3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accent3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63136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81769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905000"/>
            <a:ext cx="42672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2672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49622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905000"/>
            <a:ext cx="4268788" cy="639762"/>
          </a:xfrm>
        </p:spPr>
        <p:txBody>
          <a:bodyPr anchor="b">
            <a:no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2544762"/>
            <a:ext cx="4268788" cy="408463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905000"/>
            <a:ext cx="427037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44762"/>
            <a:ext cx="4270374" cy="408463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13390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65720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7680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1" y="273050"/>
            <a:ext cx="3236913" cy="1162050"/>
          </a:xfrm>
        </p:spPr>
        <p:txBody>
          <a:bodyPr anchor="b">
            <a:normAutofit/>
          </a:bodyPr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905000"/>
            <a:ext cx="5340350" cy="4724400"/>
          </a:xfrm>
        </p:spPr>
        <p:txBody>
          <a:bodyPr>
            <a:normAutofit/>
          </a:bodyPr>
          <a:lstStyle>
            <a:lvl1pPr>
              <a:defRPr sz="3600"/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1" y="1905000"/>
            <a:ext cx="3236914" cy="472440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5626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0460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981200"/>
            <a:ext cx="8686800" cy="464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19779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8" r:id="rId9"/>
  </p:sldLayoutIdLst>
  <p:txStyles>
    <p:titleStyle>
      <a:lvl1pPr algn="ctr" defTabSz="914400" rtl="0" eaLnBrk="1" latinLnBrk="0" hangingPunct="1">
        <a:spcBef>
          <a:spcPct val="0"/>
        </a:spcBef>
        <a:buNone/>
        <a:defRPr sz="48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4038600"/>
            <a:ext cx="8077200" cy="1752600"/>
          </a:xfrm>
        </p:spPr>
        <p:txBody>
          <a:bodyPr>
            <a:normAutofit fontScale="90000"/>
          </a:bodyPr>
          <a:lstStyle/>
          <a:p>
            <a:r>
              <a:rPr lang="en-US" i="1" dirty="0">
                <a:solidFill>
                  <a:srgbClr val="163A64"/>
                </a:solidFill>
              </a:rPr>
              <a:t>Extended</a:t>
            </a:r>
            <a:r>
              <a:rPr lang="en-US" dirty="0">
                <a:solidFill>
                  <a:srgbClr val="163A64"/>
                </a:solidFill>
              </a:rPr>
              <a:t> </a:t>
            </a:r>
            <a:r>
              <a:rPr lang="en-US" i="1" dirty="0">
                <a:solidFill>
                  <a:srgbClr val="163A64"/>
                </a:solidFill>
              </a:rPr>
              <a:t>Employment</a:t>
            </a:r>
            <a:br>
              <a:rPr lang="en-US" i="1" dirty="0">
                <a:solidFill>
                  <a:srgbClr val="163A64"/>
                </a:solidFill>
              </a:rPr>
            </a:br>
            <a:r>
              <a:rPr lang="en-US" sz="3100" i="1" dirty="0">
                <a:solidFill>
                  <a:srgbClr val="163A64"/>
                </a:solidFill>
              </a:rPr>
              <a:t>MOHR Conference</a:t>
            </a:r>
            <a:br>
              <a:rPr lang="en-US" sz="3100" i="1" dirty="0">
                <a:solidFill>
                  <a:srgbClr val="163A64"/>
                </a:solidFill>
              </a:rPr>
            </a:br>
            <a:r>
              <a:rPr lang="en-US" sz="3100" i="1" dirty="0">
                <a:solidFill>
                  <a:srgbClr val="163A64"/>
                </a:solidFill>
              </a:rPr>
              <a:t>September 4, 2025</a:t>
            </a:r>
            <a:endParaRPr lang="en-US" i="1" dirty="0">
              <a:solidFill>
                <a:srgbClr val="163A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9103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733800"/>
            <a:ext cx="8077200" cy="1905000"/>
          </a:xfrm>
        </p:spPr>
        <p:txBody>
          <a:bodyPr/>
          <a:lstStyle/>
          <a:p>
            <a:r>
              <a:rPr lang="en-US" i="1">
                <a:solidFill>
                  <a:srgbClr val="163A64"/>
                </a:solidFill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934437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C2107-1FA1-717E-AC34-5C47A8D41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1600200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Provider Questions</a:t>
            </a:r>
            <a:br>
              <a:rPr lang="en-US" dirty="0"/>
            </a:br>
            <a:endParaRPr lang="en-US" dirty="0">
              <a:ea typeface="Calibri"/>
              <a:cs typeface="Calibr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D5C313-F7F4-72E3-493A-912FBD0439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32313"/>
            <a:ext cx="8458200" cy="4744712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en-US" sz="2200" dirty="0"/>
              <a:t>How the EE Rule is in effect now</a:t>
            </a:r>
          </a:p>
          <a:p>
            <a:pPr lvl="1"/>
            <a:r>
              <a:rPr lang="en-US" sz="2200" dirty="0"/>
              <a:t>Face to Face exemption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200" dirty="0"/>
              <a:t>Questions that have been asked since announcement</a:t>
            </a:r>
          </a:p>
          <a:p>
            <a:pPr marL="914400" lvl="2" indent="0">
              <a:buNone/>
            </a:pPr>
            <a:endParaRPr lang="en-US" sz="2200" dirty="0"/>
          </a:p>
          <a:p>
            <a:r>
              <a:rPr lang="en-US" sz="2200" dirty="0"/>
              <a:t>Rate Increases</a:t>
            </a:r>
          </a:p>
          <a:p>
            <a:endParaRPr lang="en-US" sz="2200" dirty="0"/>
          </a:p>
          <a:p>
            <a:r>
              <a:rPr lang="en-US" sz="2200" dirty="0"/>
              <a:t>Extended Employment PY25 Data</a:t>
            </a:r>
          </a:p>
          <a:p>
            <a:endParaRPr lang="en-US" sz="2200" dirty="0"/>
          </a:p>
          <a:p>
            <a:r>
              <a:rPr lang="en-US" sz="2200" dirty="0"/>
              <a:t>Potential RFP</a:t>
            </a:r>
          </a:p>
          <a:p>
            <a:pPr lvl="1"/>
            <a:r>
              <a:rPr lang="en-US" sz="2200" dirty="0"/>
              <a:t>Potential funds available</a:t>
            </a:r>
          </a:p>
          <a:p>
            <a:pPr lvl="1"/>
            <a:r>
              <a:rPr lang="en-US" sz="2200" dirty="0"/>
              <a:t>Gaps</a:t>
            </a:r>
          </a:p>
          <a:p>
            <a:pPr marL="0" indent="0">
              <a:buNone/>
            </a:pPr>
            <a:endParaRPr lang="en-US" sz="2200" dirty="0"/>
          </a:p>
          <a:p>
            <a:r>
              <a:rPr lang="en-US" sz="2200" dirty="0"/>
              <a:t>Plans for FY27 contracts</a:t>
            </a:r>
          </a:p>
          <a:p>
            <a:pPr lvl="1"/>
            <a:r>
              <a:rPr lang="en-US" sz="2200" dirty="0"/>
              <a:t> Underproduction penalty</a:t>
            </a:r>
          </a:p>
          <a:p>
            <a:pPr lvl="1"/>
            <a:r>
              <a:rPr lang="en-US" sz="2200" dirty="0"/>
              <a:t>Overproduction Amendments/payments</a:t>
            </a:r>
          </a:p>
          <a:p>
            <a:pPr lvl="1"/>
            <a:r>
              <a:rPr lang="en-US" sz="2200" dirty="0"/>
              <a:t>Incentive payments</a:t>
            </a:r>
          </a:p>
          <a:p>
            <a:pPr marL="457200" lvl="1" indent="0">
              <a:buNone/>
            </a:pPr>
            <a:endParaRPr lang="en-US" sz="220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BBB59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Additional Questions from the group</a:t>
            </a:r>
          </a:p>
          <a:p>
            <a:pPr marL="457200" lvl="1" indent="0">
              <a:buNone/>
            </a:pPr>
            <a:endParaRPr lang="en-US" sz="2000" dirty="0"/>
          </a:p>
          <a:p>
            <a:pPr marL="457200" lvl="1" indent="0">
              <a:buNone/>
            </a:pPr>
            <a:r>
              <a:rPr lang="en-US" sz="2000" dirty="0"/>
              <a:t> </a:t>
            </a:r>
            <a:endParaRPr lang="en-US" sz="20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69296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1A641D-B487-1988-C440-A813E71D1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EE Rule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5CA4CD-6458-605E-4D82-42B627508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How is the EE Rule currently in effect?</a:t>
            </a:r>
          </a:p>
          <a:p>
            <a:r>
              <a:rPr lang="en-US" dirty="0"/>
              <a:t>Billing within Program Years</a:t>
            </a:r>
          </a:p>
          <a:p>
            <a:pPr lvl="4"/>
            <a:r>
              <a:rPr lang="en-US" sz="2800" dirty="0"/>
              <a:t>July 1 – June 30</a:t>
            </a:r>
          </a:p>
          <a:p>
            <a:r>
              <a:rPr lang="en-US" dirty="0"/>
              <a:t>Annual monitor visits</a:t>
            </a:r>
          </a:p>
          <a:p>
            <a:r>
              <a:rPr lang="en-US" dirty="0"/>
              <a:t>Individuals on an MA Waiver</a:t>
            </a:r>
          </a:p>
        </p:txBody>
      </p:sp>
    </p:spTree>
    <p:extLst>
      <p:ext uri="{BB962C8B-B14F-4D97-AF65-F5344CB8AC3E}">
        <p14:creationId xmlns:p14="http://schemas.microsoft.com/office/powerpoint/2010/main" val="193183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FA73A-5E2C-638C-6212-979E838D6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EE Rule cont’d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0E2743-49C5-388A-514D-D8E4F8147F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Participant Meetings</a:t>
            </a:r>
          </a:p>
          <a:p>
            <a:pPr marL="0" indent="0" algn="ctr">
              <a:buNone/>
            </a:pPr>
            <a:endParaRPr lang="en-US" sz="1200" dirty="0"/>
          </a:p>
          <a:p>
            <a:r>
              <a:rPr lang="en-US" dirty="0"/>
              <a:t>Face to Face/Virtual meetings</a:t>
            </a:r>
          </a:p>
          <a:p>
            <a:r>
              <a:rPr lang="en-US" dirty="0"/>
              <a:t>Phone/Text/Email meetings</a:t>
            </a:r>
          </a:p>
          <a:p>
            <a:pPr lvl="1"/>
            <a:r>
              <a:rPr lang="en-US" dirty="0"/>
              <a:t>Accommodations vs preference</a:t>
            </a:r>
          </a:p>
          <a:p>
            <a:pPr lvl="1"/>
            <a:r>
              <a:rPr lang="en-US" dirty="0"/>
              <a:t>Documenting 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517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93D00-1C1B-0002-40F0-4611A4599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Rate Increases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DE72A6-5A6C-66DA-F20A-6CCE56AF58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Original SE rate 1999 - $2.43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2015 – $4.06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2018 - $4.49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2020 – $5.55</a:t>
            </a:r>
          </a:p>
          <a:p>
            <a:r>
              <a:rPr lang="en-US" dirty="0"/>
              <a:t>Current Rate beginning in 2024 –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SE $6.49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CE $4.38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315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883D0-5F7E-B3AF-684B-684CE3A27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Extended Employment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021866-F23D-089A-18F4-417E751F04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2209800"/>
            <a:ext cx="8686800" cy="464820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9BBB59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2,576 Minnesotans served through the EE program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9BBB59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9BBB59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2.2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million hours worked by the individuals served 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9BBB59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9BBB59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Those served earned $40.5 million through their employment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9BBB59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9BBB59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Return on investment of over $2 for every $1 of state funding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9BBB59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9BBB59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EE services are provided by 26 community rehabilitation programs</a:t>
            </a:r>
          </a:p>
          <a:p>
            <a:pPr marL="0" indent="0">
              <a:buNone/>
            </a:pPr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435064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BA759C-4B69-ECB3-F1FB-E03B19987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Potential RFP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3CA7B3-76E8-5D9C-2FAF-17D4FD0A28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2209800"/>
            <a:ext cx="8686800" cy="4648200"/>
          </a:xfrm>
        </p:spPr>
        <p:txBody>
          <a:bodyPr/>
          <a:lstStyle/>
          <a:p>
            <a:r>
              <a:rPr lang="en-US" dirty="0"/>
              <a:t>Known gaps in the program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Potential funds available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What triggers an RFP in EE?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0842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A692F5-2793-B48D-BCDC-0F9569A1E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PY27 Contracts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299624-28A6-C0FF-07F2-74D912D9F7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925" y="2209800"/>
            <a:ext cx="8686800" cy="4648200"/>
          </a:xfrm>
        </p:spPr>
        <p:txBody>
          <a:bodyPr/>
          <a:lstStyle/>
          <a:p>
            <a:r>
              <a:rPr lang="en-US" dirty="0"/>
              <a:t>PY25 Overproduction &amp; Incentives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PY26 Overproduction &amp; Incentive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PY27 Contract calculations</a:t>
            </a:r>
          </a:p>
        </p:txBody>
      </p:sp>
    </p:spTree>
    <p:extLst>
      <p:ext uri="{BB962C8B-B14F-4D97-AF65-F5344CB8AC3E}">
        <p14:creationId xmlns:p14="http://schemas.microsoft.com/office/powerpoint/2010/main" val="27331941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EDD0E-272D-1DA4-0CE3-FE13CF5C0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/>
              <a:t>Wrap Up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085708-CA74-6DD3-5590-1D45725026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pPr marL="0" indent="0" algn="ctr">
              <a:buNone/>
            </a:pPr>
            <a:r>
              <a:rPr lang="en-US" sz="5400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252781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1F8B5664E95A94FB1F41E7B5E4B449F" ma:contentTypeVersion="2" ma:contentTypeDescription="Create a new document." ma:contentTypeScope="" ma:versionID="a24e1348b81024b3a907ad8587c5832e">
  <xsd:schema xmlns:xsd="http://www.w3.org/2001/XMLSchema" xmlns:xs="http://www.w3.org/2001/XMLSchema" xmlns:p="http://schemas.microsoft.com/office/2006/metadata/properties" xmlns:ns2="ab1c7dfe-9218-44db-990c-367d4ac8d2ca" targetNamespace="http://schemas.microsoft.com/office/2006/metadata/properties" ma:root="true" ma:fieldsID="34de43b492693a4ddafc3bd90f8ddfab" ns2:_="">
    <xsd:import namespace="ab1c7dfe-9218-44db-990c-367d4ac8d2ca"/>
    <xsd:element name="properties">
      <xsd:complexType>
        <xsd:sequence>
          <xsd:element name="documentManagement">
            <xsd:complexType>
              <xsd:all>
                <xsd:element ref="ns2:Topic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1c7dfe-9218-44db-990c-367d4ac8d2ca" elementFormDefault="qualified">
    <xsd:import namespace="http://schemas.microsoft.com/office/2006/documentManagement/types"/>
    <xsd:import namespace="http://schemas.microsoft.com/office/infopath/2007/PartnerControls"/>
    <xsd:element name="Topic" ma:index="8" nillable="true" ma:displayName="Topic" ma:internalName="Topic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opic xmlns="ab1c7dfe-9218-44db-990c-367d4ac8d2ca" xsi:nil="true"/>
  </documentManagement>
</p:properties>
</file>

<file path=customXml/itemProps1.xml><?xml version="1.0" encoding="utf-8"?>
<ds:datastoreItem xmlns:ds="http://schemas.openxmlformats.org/officeDocument/2006/customXml" ds:itemID="{CA6C3670-A219-4CA5-BD5A-A87F0AC65B3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20CFA6A-4EE2-4398-B755-1D38E205A781}">
  <ds:schemaRefs>
    <ds:schemaRef ds:uri="ab1c7dfe-9218-44db-990c-367d4ac8d2c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CB4EB90E-7198-4639-A1D1-ECD39C378D64}">
  <ds:schemaRefs>
    <ds:schemaRef ds:uri="ab1c7dfe-9218-44db-990c-367d4ac8d2c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eb14b046-24c4-4519-8f26-b89c2159828c}" enabled="0" method="" siteId="{eb14b046-24c4-4519-8f26-b89c2159828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2637</TotalTime>
  <Words>239</Words>
  <Application>Microsoft Office PowerPoint</Application>
  <PresentationFormat>On-screen Show (4:3)</PresentationFormat>
  <Paragraphs>76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Courier New</vt:lpstr>
      <vt:lpstr>Office Theme</vt:lpstr>
      <vt:lpstr>Extended Employment MOHR Conference September 4, 2025</vt:lpstr>
      <vt:lpstr> Provider Questions </vt:lpstr>
      <vt:lpstr>EE Rule</vt:lpstr>
      <vt:lpstr>EE Rule cont’d </vt:lpstr>
      <vt:lpstr>Rate Increases</vt:lpstr>
      <vt:lpstr>Extended Employment Data</vt:lpstr>
      <vt:lpstr>Potential RFP</vt:lpstr>
      <vt:lpstr>PY27 Contracts</vt:lpstr>
      <vt:lpstr>Wrap Up</vt:lpstr>
      <vt:lpstr>Thank You!</vt:lpstr>
    </vt:vector>
  </TitlesOfParts>
  <Company>DEED VRS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 Template</dc:title>
  <dc:subject>Templates</dc:subject>
  <dc:creator>Kim Peck</dc:creator>
  <cp:lastModifiedBy>Hanson, Meghan (DEED)</cp:lastModifiedBy>
  <cp:revision>121</cp:revision>
  <cp:lastPrinted>2017-09-18T20:11:31Z</cp:lastPrinted>
  <dcterms:created xsi:type="dcterms:W3CDTF">2013-12-20T19:47:01Z</dcterms:created>
  <dcterms:modified xsi:type="dcterms:W3CDTF">2025-09-03T16:08:58Z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0x01010031F8B5664E95A94FB1F41E7B5E4B449F</vt:lpwstr>
  </property>
</Properties>
</file>